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Josefin Slab"/>
      <p:regular r:id="rId31"/>
      <p:bold r:id="rId32"/>
      <p:italic r:id="rId33"/>
      <p:boldItalic r:id="rId34"/>
    </p:embeddedFont>
    <p:embeddedFont>
      <p:font typeface="Anton"/>
      <p:regular r:id="rId35"/>
    </p:embeddedFont>
    <p:embeddedFont>
      <p:font typeface="Staatliches"/>
      <p:regular r:id="rId36"/>
    </p:embeddedFont>
    <p:embeddedFont>
      <p:font typeface="Anaheim"/>
      <p:regular r:id="rId37"/>
    </p:embeddedFont>
    <p:embeddedFont>
      <p:font typeface="Abel"/>
      <p:regular r:id="rId38"/>
    </p:embeddedFont>
    <p:embeddedFont>
      <p:font typeface="Josefin Sans"/>
      <p:regular r:id="rId39"/>
      <p:bold r:id="rId40"/>
      <p:italic r:id="rId41"/>
      <p:boldItalic r:id="rId42"/>
    </p:embeddedFont>
    <p:embeddedFont>
      <p:font typeface="Unica One"/>
      <p:regular r:id="rId43"/>
    </p:embeddedFont>
    <p:embeddedFont>
      <p:font typeface="Comfortaa"/>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2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2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JosefinSans-bold.fntdata"/><Relationship Id="rId20" Type="http://schemas.openxmlformats.org/officeDocument/2006/relationships/slide" Target="slides/slide15.xml"/><Relationship Id="rId42" Type="http://schemas.openxmlformats.org/officeDocument/2006/relationships/font" Target="fonts/JosefinSans-boldItalic.fntdata"/><Relationship Id="rId41" Type="http://schemas.openxmlformats.org/officeDocument/2006/relationships/font" Target="fonts/JosefinSans-italic.fntdata"/><Relationship Id="rId22" Type="http://schemas.openxmlformats.org/officeDocument/2006/relationships/slide" Target="slides/slide17.xml"/><Relationship Id="rId44" Type="http://schemas.openxmlformats.org/officeDocument/2006/relationships/font" Target="fonts/Comfortaa-regular.fntdata"/><Relationship Id="rId21" Type="http://schemas.openxmlformats.org/officeDocument/2006/relationships/slide" Target="slides/slide16.xml"/><Relationship Id="rId43" Type="http://schemas.openxmlformats.org/officeDocument/2006/relationships/font" Target="fonts/UnicaOne-regular.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Comforta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JosefinSlab-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JosefinSlab-italic.fntdata"/><Relationship Id="rId10" Type="http://schemas.openxmlformats.org/officeDocument/2006/relationships/slide" Target="slides/slide5.xml"/><Relationship Id="rId32" Type="http://schemas.openxmlformats.org/officeDocument/2006/relationships/font" Target="fonts/JosefinSlab-bold.fntdata"/><Relationship Id="rId13" Type="http://schemas.openxmlformats.org/officeDocument/2006/relationships/slide" Target="slides/slide8.xml"/><Relationship Id="rId35" Type="http://schemas.openxmlformats.org/officeDocument/2006/relationships/font" Target="fonts/Anton-regular.fntdata"/><Relationship Id="rId12" Type="http://schemas.openxmlformats.org/officeDocument/2006/relationships/slide" Target="slides/slide7.xml"/><Relationship Id="rId34" Type="http://schemas.openxmlformats.org/officeDocument/2006/relationships/font" Target="fonts/JosefinSlab-boldItalic.fntdata"/><Relationship Id="rId15" Type="http://schemas.openxmlformats.org/officeDocument/2006/relationships/slide" Target="slides/slide10.xml"/><Relationship Id="rId37" Type="http://schemas.openxmlformats.org/officeDocument/2006/relationships/font" Target="fonts/Anaheim-regular.fntdata"/><Relationship Id="rId14" Type="http://schemas.openxmlformats.org/officeDocument/2006/relationships/slide" Target="slides/slide9.xml"/><Relationship Id="rId36" Type="http://schemas.openxmlformats.org/officeDocument/2006/relationships/font" Target="fonts/Staatliches-regular.fntdata"/><Relationship Id="rId17" Type="http://schemas.openxmlformats.org/officeDocument/2006/relationships/slide" Target="slides/slide12.xml"/><Relationship Id="rId39" Type="http://schemas.openxmlformats.org/officeDocument/2006/relationships/font" Target="fonts/JosefinSans-regular.fntdata"/><Relationship Id="rId16" Type="http://schemas.openxmlformats.org/officeDocument/2006/relationships/slide" Target="slides/slide11.xml"/><Relationship Id="rId38" Type="http://schemas.openxmlformats.org/officeDocument/2006/relationships/font" Target="fonts/Abel-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f12d67a0e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f12d67a0e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f12d67a0e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f12d67a0e7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f12d67a0e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f12d67a0e7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f12d67a0e7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f12d67a0e7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f12d67a0e7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f12d67a0e7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f12d67a0e7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f12d67a0e7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f12d67a0e7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f12d67a0e7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f12d67a0e7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f12d67a0e7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f12d67a0e7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f12d67a0e7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f12d67a0e7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f12d67a0e7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4dfce81f19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dfce81f19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f12d67a0e7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f12d67a0e7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f12d67a0e7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f12d67a0e7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f527ebdf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f527ebdf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f12d67a0e7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f12d67a0e7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f12d67a0e7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f12d67a0e7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62627ebac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62627ebac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f12d67a0e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f12d67a0e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f12d67a0e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f12d67a0e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608d0fa1da_0_8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608d0fa1da_0_8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564156046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564156046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57d11bbb8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57d11bbb8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solidFill>
          <a:schemeClr val="dk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833000" y="1050513"/>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b="0" sz="5400">
                <a:latin typeface="Staatliches"/>
                <a:ea typeface="Staatliches"/>
                <a:cs typeface="Staatliches"/>
                <a:sym typeface="Staatliches"/>
              </a:defRPr>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10" name="Google Shape;10;p2"/>
          <p:cNvSpPr txBox="1"/>
          <p:nvPr>
            <p:ph idx="1" type="subTitle"/>
          </p:nvPr>
        </p:nvSpPr>
        <p:spPr>
          <a:xfrm>
            <a:off x="833000" y="3299563"/>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1">
  <p:cSld name="CUSTOM_6_1_1_1_1">
    <p:bg>
      <p:bgPr>
        <a:solidFill>
          <a:schemeClr val="dk1"/>
        </a:solidFill>
      </p:bgPr>
    </p:bg>
    <p:spTree>
      <p:nvGrpSpPr>
        <p:cNvPr id="63" name="Shape 63"/>
        <p:cNvGrpSpPr/>
        <p:nvPr/>
      </p:nvGrpSpPr>
      <p:grpSpPr>
        <a:xfrm>
          <a:off x="0" y="0"/>
          <a:ext cx="0" cy="0"/>
          <a:chOff x="0" y="0"/>
          <a:chExt cx="0" cy="0"/>
        </a:xfrm>
      </p:grpSpPr>
      <p:sp>
        <p:nvSpPr>
          <p:cNvPr id="64" name="Google Shape;64;p11"/>
          <p:cNvSpPr txBox="1"/>
          <p:nvPr>
            <p:ph type="ctrTitle"/>
          </p:nvPr>
        </p:nvSpPr>
        <p:spPr>
          <a:xfrm>
            <a:off x="5641825" y="1658275"/>
            <a:ext cx="2655600" cy="182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D406A"/>
              </a:buClr>
              <a:buSzPts val="4800"/>
              <a:buNone/>
              <a:defRPr b="0" sz="3600">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grpSp>
        <p:nvGrpSpPr>
          <p:cNvPr id="65" name="Google Shape;65;p11"/>
          <p:cNvGrpSpPr/>
          <p:nvPr/>
        </p:nvGrpSpPr>
        <p:grpSpPr>
          <a:xfrm>
            <a:off x="429933" y="1083300"/>
            <a:ext cx="4465655" cy="3077191"/>
            <a:chOff x="1211784" y="1483576"/>
            <a:chExt cx="6753864" cy="2714769"/>
          </a:xfrm>
        </p:grpSpPr>
        <p:sp>
          <p:nvSpPr>
            <p:cNvPr id="66" name="Google Shape;66;p11"/>
            <p:cNvSpPr/>
            <p:nvPr/>
          </p:nvSpPr>
          <p:spPr>
            <a:xfrm>
              <a:off x="1211784" y="1575146"/>
              <a:ext cx="6648000" cy="26232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1317648" y="1483576"/>
              <a:ext cx="6648000" cy="26232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6_1_1_2">
    <p:bg>
      <p:bgPr>
        <a:solidFill>
          <a:schemeClr val="dk1"/>
        </a:solidFill>
      </p:bgPr>
    </p:bg>
    <p:spTree>
      <p:nvGrpSpPr>
        <p:cNvPr id="68" name="Shape 68"/>
        <p:cNvGrpSpPr/>
        <p:nvPr/>
      </p:nvGrpSpPr>
      <p:grpSpPr>
        <a:xfrm>
          <a:off x="0" y="0"/>
          <a:ext cx="0" cy="0"/>
          <a:chOff x="0" y="0"/>
          <a:chExt cx="0" cy="0"/>
        </a:xfrm>
      </p:grpSpPr>
      <p:sp>
        <p:nvSpPr>
          <p:cNvPr id="69" name="Google Shape;69;p12"/>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2"/>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2"/>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
  <p:cSld name="CUSTOM_6_1_1_2_1_1">
    <p:bg>
      <p:bgPr>
        <a:solidFill>
          <a:schemeClr val="dk1"/>
        </a:solidFill>
      </p:bgPr>
    </p:bg>
    <p:spTree>
      <p:nvGrpSpPr>
        <p:cNvPr id="72" name="Shape 72"/>
        <p:cNvGrpSpPr/>
        <p:nvPr/>
      </p:nvGrpSpPr>
      <p:grpSpPr>
        <a:xfrm>
          <a:off x="0" y="0"/>
          <a:ext cx="0" cy="0"/>
          <a:chOff x="0" y="0"/>
          <a:chExt cx="0" cy="0"/>
        </a:xfrm>
      </p:grpSpPr>
      <p:sp>
        <p:nvSpPr>
          <p:cNvPr id="73" name="Google Shape;73;p13"/>
          <p:cNvSpPr txBox="1"/>
          <p:nvPr>
            <p:ph idx="1" type="subTitle"/>
          </p:nvPr>
        </p:nvSpPr>
        <p:spPr>
          <a:xfrm>
            <a:off x="1551538" y="1552688"/>
            <a:ext cx="1887600" cy="43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74" name="Google Shape;74;p13"/>
          <p:cNvSpPr txBox="1"/>
          <p:nvPr>
            <p:ph hasCustomPrompt="1" type="title"/>
          </p:nvPr>
        </p:nvSpPr>
        <p:spPr>
          <a:xfrm>
            <a:off x="1317988" y="938488"/>
            <a:ext cx="2354700" cy="67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3000"/>
              <a:buNone/>
              <a:defRPr b="0" sz="300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r>
              <a:t>xx%</a:t>
            </a:r>
          </a:p>
        </p:txBody>
      </p:sp>
      <p:sp>
        <p:nvSpPr>
          <p:cNvPr id="75" name="Google Shape;75;p13"/>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txBox="1"/>
          <p:nvPr>
            <p:ph idx="2"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6_1_1_2_1_1_1">
    <p:bg>
      <p:bgPr>
        <a:solidFill>
          <a:schemeClr val="dk1"/>
        </a:solidFill>
      </p:bgPr>
    </p:bg>
    <p:spTree>
      <p:nvGrpSpPr>
        <p:cNvPr id="78" name="Shape 78"/>
        <p:cNvGrpSpPr/>
        <p:nvPr/>
      </p:nvGrpSpPr>
      <p:grpSpPr>
        <a:xfrm>
          <a:off x="0" y="0"/>
          <a:ext cx="0" cy="0"/>
          <a:chOff x="0" y="0"/>
          <a:chExt cx="0" cy="0"/>
        </a:xfrm>
      </p:grpSpPr>
      <p:sp>
        <p:nvSpPr>
          <p:cNvPr id="79" name="Google Shape;79;p14"/>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
        <p:nvSpPr>
          <p:cNvPr id="82" name="Google Shape;82;p14"/>
          <p:cNvSpPr txBox="1"/>
          <p:nvPr>
            <p:ph idx="2" type="title"/>
          </p:nvPr>
        </p:nvSpPr>
        <p:spPr>
          <a:xfrm>
            <a:off x="967226"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3" name="Google Shape;83;p14"/>
          <p:cNvSpPr txBox="1"/>
          <p:nvPr>
            <p:ph idx="1" type="subTitle"/>
          </p:nvPr>
        </p:nvSpPr>
        <p:spPr>
          <a:xfrm>
            <a:off x="783450"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4" name="Google Shape;84;p14"/>
          <p:cNvSpPr txBox="1"/>
          <p:nvPr>
            <p:ph idx="3" type="title"/>
          </p:nvPr>
        </p:nvSpPr>
        <p:spPr>
          <a:xfrm>
            <a:off x="6336924"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5" name="Google Shape;85;p14"/>
          <p:cNvSpPr txBox="1"/>
          <p:nvPr>
            <p:ph idx="4" type="subTitle"/>
          </p:nvPr>
        </p:nvSpPr>
        <p:spPr>
          <a:xfrm>
            <a:off x="6153025"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6" name="Google Shape;86;p14"/>
          <p:cNvSpPr txBox="1"/>
          <p:nvPr>
            <p:ph idx="5" type="title"/>
          </p:nvPr>
        </p:nvSpPr>
        <p:spPr>
          <a:xfrm>
            <a:off x="3651738"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7" name="Google Shape;87;p14"/>
          <p:cNvSpPr txBox="1"/>
          <p:nvPr>
            <p:ph idx="6" type="subTitle"/>
          </p:nvPr>
        </p:nvSpPr>
        <p:spPr>
          <a:xfrm>
            <a:off x="3467027"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8" name="Google Shape;88;p14"/>
          <p:cNvSpPr txBox="1"/>
          <p:nvPr>
            <p:ph idx="7" type="title"/>
          </p:nvPr>
        </p:nvSpPr>
        <p:spPr>
          <a:xfrm>
            <a:off x="3651738"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9" name="Google Shape;89;p14"/>
          <p:cNvSpPr txBox="1"/>
          <p:nvPr>
            <p:ph idx="8" type="subTitle"/>
          </p:nvPr>
        </p:nvSpPr>
        <p:spPr>
          <a:xfrm>
            <a:off x="3467027"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90" name="Google Shape;90;p14"/>
          <p:cNvSpPr txBox="1"/>
          <p:nvPr>
            <p:ph idx="9" type="title"/>
          </p:nvPr>
        </p:nvSpPr>
        <p:spPr>
          <a:xfrm>
            <a:off x="966788"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1" name="Google Shape;91;p14"/>
          <p:cNvSpPr txBox="1"/>
          <p:nvPr>
            <p:ph idx="13" type="subTitle"/>
          </p:nvPr>
        </p:nvSpPr>
        <p:spPr>
          <a:xfrm>
            <a:off x="782925"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92" name="Google Shape;92;p14"/>
          <p:cNvSpPr txBox="1"/>
          <p:nvPr>
            <p:ph idx="14" type="title"/>
          </p:nvPr>
        </p:nvSpPr>
        <p:spPr>
          <a:xfrm>
            <a:off x="6336924"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3" name="Google Shape;93;p14"/>
          <p:cNvSpPr txBox="1"/>
          <p:nvPr>
            <p:ph idx="15" type="subTitle"/>
          </p:nvPr>
        </p:nvSpPr>
        <p:spPr>
          <a:xfrm>
            <a:off x="6152275"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7">
    <p:bg>
      <p:bgPr>
        <a:solidFill>
          <a:schemeClr val="dk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1102925"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96" name="Google Shape;96;p15"/>
          <p:cNvSpPr txBox="1"/>
          <p:nvPr>
            <p:ph idx="1" type="subTitle"/>
          </p:nvPr>
        </p:nvSpPr>
        <p:spPr>
          <a:xfrm>
            <a:off x="8922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97" name="Google Shape;97;p15"/>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ph idx="2" type="ctrTitle"/>
          </p:nvPr>
        </p:nvSpPr>
        <p:spPr>
          <a:xfrm>
            <a:off x="3836012"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00" name="Google Shape;100;p15"/>
          <p:cNvSpPr txBox="1"/>
          <p:nvPr>
            <p:ph idx="3" type="subTitle"/>
          </p:nvPr>
        </p:nvSpPr>
        <p:spPr>
          <a:xfrm>
            <a:off x="36253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01" name="Google Shape;101;p15"/>
          <p:cNvSpPr txBox="1"/>
          <p:nvPr>
            <p:ph idx="4" type="ctrTitle"/>
          </p:nvPr>
        </p:nvSpPr>
        <p:spPr>
          <a:xfrm>
            <a:off x="6569025"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02" name="Google Shape;102;p15"/>
          <p:cNvSpPr txBox="1"/>
          <p:nvPr>
            <p:ph idx="5" type="subTitle"/>
          </p:nvPr>
        </p:nvSpPr>
        <p:spPr>
          <a:xfrm>
            <a:off x="63584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03" name="Google Shape;103;p15"/>
          <p:cNvSpPr txBox="1"/>
          <p:nvPr>
            <p:ph idx="6"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 TEXT">
  <p:cSld name="CUSTOM_17_1">
    <p:bg>
      <p:bgPr>
        <a:solidFill>
          <a:schemeClr val="dk1"/>
        </a:solidFill>
      </p:bgPr>
    </p:bg>
    <p:spTree>
      <p:nvGrpSpPr>
        <p:cNvPr id="104" name="Shape 104"/>
        <p:cNvGrpSpPr/>
        <p:nvPr/>
      </p:nvGrpSpPr>
      <p:grpSpPr>
        <a:xfrm>
          <a:off x="0" y="0"/>
          <a:ext cx="0" cy="0"/>
          <a:chOff x="0" y="0"/>
          <a:chExt cx="0" cy="0"/>
        </a:xfrm>
      </p:grpSpPr>
      <p:sp>
        <p:nvSpPr>
          <p:cNvPr id="105" name="Google Shape;105;p16"/>
          <p:cNvSpPr txBox="1"/>
          <p:nvPr>
            <p:ph idx="1" type="subTitle"/>
          </p:nvPr>
        </p:nvSpPr>
        <p:spPr>
          <a:xfrm>
            <a:off x="1773600" y="1638000"/>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6" name="Google Shape;106;p16"/>
          <p:cNvSpPr txBox="1"/>
          <p:nvPr>
            <p:ph idx="2" type="subTitle"/>
          </p:nvPr>
        </p:nvSpPr>
        <p:spPr>
          <a:xfrm>
            <a:off x="1773600" y="2833794"/>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7" name="Google Shape;107;p16"/>
          <p:cNvSpPr txBox="1"/>
          <p:nvPr>
            <p:ph idx="3" type="subTitle"/>
          </p:nvPr>
        </p:nvSpPr>
        <p:spPr>
          <a:xfrm>
            <a:off x="1773600" y="4045475"/>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8" name="Google Shape;108;p16"/>
          <p:cNvSpPr txBox="1"/>
          <p:nvPr>
            <p:ph hasCustomPrompt="1" type="title"/>
          </p:nvPr>
        </p:nvSpPr>
        <p:spPr>
          <a:xfrm>
            <a:off x="2808900" y="940200"/>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09" name="Google Shape;109;p16"/>
          <p:cNvSpPr txBox="1"/>
          <p:nvPr>
            <p:ph hasCustomPrompt="1" idx="4" type="title"/>
          </p:nvPr>
        </p:nvSpPr>
        <p:spPr>
          <a:xfrm>
            <a:off x="2808900" y="2151874"/>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10" name="Google Shape;110;p16"/>
          <p:cNvSpPr txBox="1"/>
          <p:nvPr>
            <p:ph hasCustomPrompt="1" idx="5" type="title"/>
          </p:nvPr>
        </p:nvSpPr>
        <p:spPr>
          <a:xfrm>
            <a:off x="2808900" y="3347675"/>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2">
  <p:cSld name="CUSTOM_6_1_1_1_2">
    <p:bg>
      <p:bgPr>
        <a:solidFill>
          <a:schemeClr val="dk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2302800" y="1658275"/>
            <a:ext cx="4538400" cy="182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b="0" sz="4800">
                <a:solidFill>
                  <a:schemeClr val="dk1"/>
                </a:solidFill>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6_1_1_2_1_1_1_1">
    <p:bg>
      <p:bgPr>
        <a:solidFill>
          <a:schemeClr val="dk1"/>
        </a:solidFill>
      </p:bgPr>
    </p:bg>
    <p:spTree>
      <p:nvGrpSpPr>
        <p:cNvPr id="113" name="Shape 113"/>
        <p:cNvGrpSpPr/>
        <p:nvPr/>
      </p:nvGrpSpPr>
      <p:grpSpPr>
        <a:xfrm>
          <a:off x="0" y="0"/>
          <a:ext cx="0" cy="0"/>
          <a:chOff x="0" y="0"/>
          <a:chExt cx="0" cy="0"/>
        </a:xfrm>
      </p:grpSpPr>
      <p:sp>
        <p:nvSpPr>
          <p:cNvPr id="114" name="Google Shape;114;p18"/>
          <p:cNvSpPr txBox="1"/>
          <p:nvPr>
            <p:ph type="title"/>
          </p:nvPr>
        </p:nvSpPr>
        <p:spPr>
          <a:xfrm>
            <a:off x="3737772" y="300104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5" name="Google Shape;115;p18"/>
          <p:cNvSpPr txBox="1"/>
          <p:nvPr>
            <p:ph idx="1" type="subTitle"/>
          </p:nvPr>
        </p:nvSpPr>
        <p:spPr>
          <a:xfrm>
            <a:off x="3553122" y="344947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16" name="Google Shape;116;p18"/>
          <p:cNvSpPr txBox="1"/>
          <p:nvPr>
            <p:ph idx="2" type="title"/>
          </p:nvPr>
        </p:nvSpPr>
        <p:spPr>
          <a:xfrm>
            <a:off x="869647" y="334959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7" name="Google Shape;117;p18"/>
          <p:cNvSpPr txBox="1"/>
          <p:nvPr>
            <p:ph idx="3" type="subTitle"/>
          </p:nvPr>
        </p:nvSpPr>
        <p:spPr>
          <a:xfrm>
            <a:off x="684997" y="379802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18" name="Google Shape;118;p18"/>
          <p:cNvSpPr txBox="1"/>
          <p:nvPr>
            <p:ph idx="4" type="title"/>
          </p:nvPr>
        </p:nvSpPr>
        <p:spPr>
          <a:xfrm>
            <a:off x="6549147" y="334959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9" name="Google Shape;119;p18"/>
          <p:cNvSpPr txBox="1"/>
          <p:nvPr>
            <p:ph idx="5" type="subTitle"/>
          </p:nvPr>
        </p:nvSpPr>
        <p:spPr>
          <a:xfrm>
            <a:off x="6364497" y="379802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_1_2_1">
    <p:bg>
      <p:bgPr>
        <a:solidFill>
          <a:schemeClr val="dk1"/>
        </a:solidFill>
      </p:bgPr>
    </p:bg>
    <p:spTree>
      <p:nvGrpSpPr>
        <p:cNvPr id="120" name="Shape 120"/>
        <p:cNvGrpSpPr/>
        <p:nvPr/>
      </p:nvGrpSpPr>
      <p:grpSpPr>
        <a:xfrm>
          <a:off x="0" y="0"/>
          <a:ext cx="0" cy="0"/>
          <a:chOff x="0" y="0"/>
          <a:chExt cx="0" cy="0"/>
        </a:xfrm>
      </p:grpSpPr>
      <p:sp>
        <p:nvSpPr>
          <p:cNvPr id="121" name="Google Shape;121;p19"/>
          <p:cNvSpPr/>
          <p:nvPr/>
        </p:nvSpPr>
        <p:spPr>
          <a:xfrm>
            <a:off x="418800" y="612272"/>
            <a:ext cx="3278700" cy="4082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516007" y="504847"/>
            <a:ext cx="3278700" cy="4082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txBox="1"/>
          <p:nvPr>
            <p:ph type="ctrTitle"/>
          </p:nvPr>
        </p:nvSpPr>
        <p:spPr>
          <a:xfrm>
            <a:off x="833911" y="-301775"/>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b="0" sz="6000">
                <a:latin typeface="Staatliches"/>
                <a:ea typeface="Staatliches"/>
                <a:cs typeface="Staatliches"/>
                <a:sym typeface="Staatliches"/>
              </a:defRPr>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124" name="Google Shape;124;p19"/>
          <p:cNvSpPr txBox="1"/>
          <p:nvPr>
            <p:ph idx="1" type="subTitle"/>
          </p:nvPr>
        </p:nvSpPr>
        <p:spPr>
          <a:xfrm>
            <a:off x="833911" y="1947275"/>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
        <p:nvSpPr>
          <p:cNvPr id="125" name="Google Shape;125;p19"/>
          <p:cNvSpPr txBox="1"/>
          <p:nvPr/>
        </p:nvSpPr>
        <p:spPr>
          <a:xfrm>
            <a:off x="833900" y="3428100"/>
            <a:ext cx="2686800" cy="46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900">
                <a:solidFill>
                  <a:srgbClr val="434343"/>
                </a:solidFill>
                <a:latin typeface="Anaheim"/>
                <a:ea typeface="Anaheim"/>
                <a:cs typeface="Anaheim"/>
                <a:sym typeface="Anaheim"/>
              </a:rPr>
              <a:t>CREDITS</a:t>
            </a:r>
            <a:r>
              <a:rPr lang="en" sz="900">
                <a:solidFill>
                  <a:srgbClr val="434343"/>
                </a:solidFill>
                <a:latin typeface="Anaheim"/>
                <a:ea typeface="Anaheim"/>
                <a:cs typeface="Anaheim"/>
                <a:sym typeface="Anaheim"/>
              </a:rPr>
              <a:t>: This presentation template was created by </a:t>
            </a:r>
            <a:r>
              <a:rPr b="1" lang="en" sz="900">
                <a:solidFill>
                  <a:srgbClr val="434343"/>
                </a:solidFill>
                <a:uFill>
                  <a:noFill/>
                </a:uFill>
                <a:latin typeface="Anaheim"/>
                <a:ea typeface="Anaheim"/>
                <a:cs typeface="Anaheim"/>
                <a:sym typeface="Anaheim"/>
                <a:hlinkClick r:id="rId2">
                  <a:extLst>
                    <a:ext uri="{A12FA001-AC4F-418D-AE19-62706E023703}">
                      <ahyp:hlinkClr val="tx"/>
                    </a:ext>
                  </a:extLst>
                </a:hlinkClick>
              </a:rPr>
              <a:t>Slidesgo</a:t>
            </a:r>
            <a:r>
              <a:rPr lang="en" sz="900">
                <a:solidFill>
                  <a:srgbClr val="434343"/>
                </a:solidFill>
                <a:latin typeface="Anaheim"/>
                <a:ea typeface="Anaheim"/>
                <a:cs typeface="Anaheim"/>
                <a:sym typeface="Anaheim"/>
              </a:rPr>
              <a:t>, including icons by </a:t>
            </a:r>
            <a:r>
              <a:rPr b="1" lang="en" sz="900">
                <a:solidFill>
                  <a:srgbClr val="434343"/>
                </a:solidFill>
                <a:uFill>
                  <a:noFill/>
                </a:uFill>
                <a:latin typeface="Anaheim"/>
                <a:ea typeface="Anaheim"/>
                <a:cs typeface="Anaheim"/>
                <a:sym typeface="Anaheim"/>
                <a:hlinkClick r:id="rId3">
                  <a:extLst>
                    <a:ext uri="{A12FA001-AC4F-418D-AE19-62706E023703}">
                      <ahyp:hlinkClr val="tx"/>
                    </a:ext>
                  </a:extLst>
                </a:hlinkClick>
              </a:rPr>
              <a:t>Flaticon</a:t>
            </a:r>
            <a:r>
              <a:rPr lang="en" sz="900">
                <a:solidFill>
                  <a:srgbClr val="434343"/>
                </a:solidFill>
                <a:latin typeface="Anaheim"/>
                <a:ea typeface="Anaheim"/>
                <a:cs typeface="Anaheim"/>
                <a:sym typeface="Anaheim"/>
              </a:rPr>
              <a:t>, and infographics &amp; images by </a:t>
            </a:r>
            <a:r>
              <a:rPr b="1" lang="en" sz="900">
                <a:solidFill>
                  <a:srgbClr val="434343"/>
                </a:solidFill>
                <a:uFill>
                  <a:noFill/>
                </a:uFill>
                <a:latin typeface="Anaheim"/>
                <a:ea typeface="Anaheim"/>
                <a:cs typeface="Anaheim"/>
                <a:sym typeface="Anaheim"/>
                <a:hlinkClick r:id="rId4">
                  <a:extLst>
                    <a:ext uri="{A12FA001-AC4F-418D-AE19-62706E023703}">
                      <ahyp:hlinkClr val="tx"/>
                    </a:ext>
                  </a:extLst>
                </a:hlinkClick>
              </a:rPr>
              <a:t>Freepik</a:t>
            </a:r>
            <a:r>
              <a:rPr b="1" lang="en" sz="900">
                <a:solidFill>
                  <a:srgbClr val="434343"/>
                </a:solidFill>
                <a:latin typeface="Anaheim"/>
                <a:ea typeface="Anaheim"/>
                <a:cs typeface="Anaheim"/>
                <a:sym typeface="Anaheim"/>
              </a:rPr>
              <a:t> </a:t>
            </a:r>
            <a:r>
              <a:rPr lang="en" sz="900">
                <a:solidFill>
                  <a:srgbClr val="434343"/>
                </a:solidFill>
                <a:latin typeface="Anaheim"/>
                <a:ea typeface="Anaheim"/>
                <a:cs typeface="Anaheim"/>
                <a:sym typeface="Anaheim"/>
              </a:rPr>
              <a:t>and illustrations by</a:t>
            </a:r>
            <a:r>
              <a:rPr b="1" lang="en" sz="900">
                <a:solidFill>
                  <a:srgbClr val="434343"/>
                </a:solidFill>
                <a:latin typeface="Anaheim"/>
                <a:ea typeface="Anaheim"/>
                <a:cs typeface="Anaheim"/>
                <a:sym typeface="Anaheim"/>
              </a:rPr>
              <a:t> </a:t>
            </a:r>
            <a:r>
              <a:rPr b="1" lang="en" sz="900">
                <a:solidFill>
                  <a:schemeClr val="hlink"/>
                </a:solidFill>
                <a:uFill>
                  <a:noFill/>
                </a:uFill>
                <a:latin typeface="Anaheim"/>
                <a:ea typeface="Anaheim"/>
                <a:cs typeface="Anaheim"/>
                <a:sym typeface="Anaheim"/>
                <a:hlinkClick r:id="rId5"/>
              </a:rPr>
              <a:t>Storyset</a:t>
            </a:r>
            <a:endParaRPr b="1" sz="700">
              <a:solidFill>
                <a:srgbClr val="434343"/>
              </a:solidFill>
              <a:latin typeface="Anaheim"/>
              <a:ea typeface="Anaheim"/>
              <a:cs typeface="Anaheim"/>
              <a:sym typeface="Anaheim"/>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_1_1">
    <p:bg>
      <p:bgPr>
        <a:solidFill>
          <a:schemeClr val="dk1"/>
        </a:solidFill>
      </p:bgPr>
    </p:bg>
    <p:spTree>
      <p:nvGrpSpPr>
        <p:cNvPr id="126" name="Shape 1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p:cSld name="CUSTOM_7_1">
    <p:bg>
      <p:bgPr>
        <a:solidFill>
          <a:schemeClr val="dk1"/>
        </a:solidFill>
      </p:bgPr>
    </p:bg>
    <p:spTree>
      <p:nvGrpSpPr>
        <p:cNvPr id="11" name="Shape 11"/>
        <p:cNvGrpSpPr/>
        <p:nvPr/>
      </p:nvGrpSpPr>
      <p:grpSpPr>
        <a:xfrm>
          <a:off x="0" y="0"/>
          <a:ext cx="0" cy="0"/>
          <a:chOff x="0" y="0"/>
          <a:chExt cx="0" cy="0"/>
        </a:xfrm>
      </p:grpSpPr>
      <p:sp>
        <p:nvSpPr>
          <p:cNvPr id="12" name="Google Shape;12;p3"/>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idx="1" type="subTitle"/>
          </p:nvPr>
        </p:nvSpPr>
        <p:spPr>
          <a:xfrm flipH="1">
            <a:off x="889350" y="1030050"/>
            <a:ext cx="7409100" cy="28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p:txBody>
      </p:sp>
      <p:sp>
        <p:nvSpPr>
          <p:cNvPr id="15" name="Google Shape;15;p3"/>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DF3E5">
            <a:alpha val="29620"/>
          </a:srgbClr>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bg>
      <p:bgPr>
        <a:solidFill>
          <a:schemeClr val="dk1"/>
        </a:solidFill>
      </p:bgPr>
    </p:bg>
    <p:spTree>
      <p:nvGrpSpPr>
        <p:cNvPr id="16" name="Shape 16"/>
        <p:cNvGrpSpPr/>
        <p:nvPr/>
      </p:nvGrpSpPr>
      <p:grpSpPr>
        <a:xfrm>
          <a:off x="0" y="0"/>
          <a:ext cx="0" cy="0"/>
          <a:chOff x="0" y="0"/>
          <a:chExt cx="0" cy="0"/>
        </a:xfrm>
      </p:grpSpPr>
      <p:sp>
        <p:nvSpPr>
          <p:cNvPr id="17" name="Google Shape;17;p4"/>
          <p:cNvSpPr txBox="1"/>
          <p:nvPr>
            <p:ph type="ctrTitle"/>
          </p:nvPr>
        </p:nvSpPr>
        <p:spPr>
          <a:xfrm>
            <a:off x="3782800" y="1657625"/>
            <a:ext cx="21273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18" name="Google Shape;18;p4"/>
          <p:cNvSpPr txBox="1"/>
          <p:nvPr>
            <p:ph idx="2" type="ctrTitle"/>
          </p:nvPr>
        </p:nvSpPr>
        <p:spPr>
          <a:xfrm>
            <a:off x="3782800" y="3482450"/>
            <a:ext cx="23094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19" name="Google Shape;19;p4"/>
          <p:cNvSpPr txBox="1"/>
          <p:nvPr>
            <p:ph idx="3" type="ctrTitle"/>
          </p:nvPr>
        </p:nvSpPr>
        <p:spPr>
          <a:xfrm>
            <a:off x="6235575" y="1657625"/>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0" name="Google Shape;20;p4"/>
          <p:cNvSpPr txBox="1"/>
          <p:nvPr>
            <p:ph idx="4" type="ctrTitle"/>
          </p:nvPr>
        </p:nvSpPr>
        <p:spPr>
          <a:xfrm>
            <a:off x="6235575" y="3482450"/>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1" name="Google Shape;21;p4"/>
          <p:cNvSpPr txBox="1"/>
          <p:nvPr>
            <p:ph idx="1" type="subTitle"/>
          </p:nvPr>
        </p:nvSpPr>
        <p:spPr>
          <a:xfrm>
            <a:off x="3782800"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22" name="Google Shape;22;p4"/>
          <p:cNvSpPr txBox="1"/>
          <p:nvPr>
            <p:ph idx="5" type="subTitle"/>
          </p:nvPr>
        </p:nvSpPr>
        <p:spPr>
          <a:xfrm>
            <a:off x="3782800"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
        <p:nvSpPr>
          <p:cNvPr id="23" name="Google Shape;23;p4"/>
          <p:cNvSpPr txBox="1"/>
          <p:nvPr>
            <p:ph idx="6" type="subTitle"/>
          </p:nvPr>
        </p:nvSpPr>
        <p:spPr>
          <a:xfrm>
            <a:off x="6235575"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24" name="Google Shape;24;p4"/>
          <p:cNvSpPr txBox="1"/>
          <p:nvPr>
            <p:ph idx="7" type="subTitle"/>
          </p:nvPr>
        </p:nvSpPr>
        <p:spPr>
          <a:xfrm>
            <a:off x="6235575"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
  <p:cSld name="CUSTOM_14_1">
    <p:bg>
      <p:bgPr>
        <a:solidFill>
          <a:schemeClr val="dk1"/>
        </a:solidFill>
      </p:bgPr>
    </p:bg>
    <p:spTree>
      <p:nvGrpSpPr>
        <p:cNvPr id="25" name="Shape 25"/>
        <p:cNvGrpSpPr/>
        <p:nvPr/>
      </p:nvGrpSpPr>
      <p:grpSpPr>
        <a:xfrm>
          <a:off x="0" y="0"/>
          <a:ext cx="0" cy="0"/>
          <a:chOff x="0" y="0"/>
          <a:chExt cx="0" cy="0"/>
        </a:xfrm>
      </p:grpSpPr>
      <p:sp>
        <p:nvSpPr>
          <p:cNvPr id="26" name="Google Shape;26;p5"/>
          <p:cNvSpPr/>
          <p:nvPr/>
        </p:nvSpPr>
        <p:spPr>
          <a:xfrm>
            <a:off x="1464755" y="1059200"/>
            <a:ext cx="6214500" cy="27186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ctrTitle"/>
          </p:nvPr>
        </p:nvSpPr>
        <p:spPr>
          <a:xfrm>
            <a:off x="2237395" y="1645788"/>
            <a:ext cx="46692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D406A"/>
              </a:buClr>
              <a:buSzPts val="2400"/>
              <a:buNone/>
              <a:defRPr b="0" sz="2400">
                <a:latin typeface="Staatliches"/>
                <a:ea typeface="Staatliches"/>
                <a:cs typeface="Staatliches"/>
                <a:sym typeface="Staatliches"/>
              </a:defRPr>
            </a:lvl1pPr>
            <a:lvl2pPr lvl="1"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2pPr>
            <a:lvl3pPr lvl="2"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3pPr>
            <a:lvl4pPr lvl="3"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4pPr>
            <a:lvl5pPr lvl="4"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5pPr>
            <a:lvl6pPr lvl="5"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6pPr>
            <a:lvl7pPr lvl="6"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7pPr>
            <a:lvl8pPr lvl="7"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8pPr>
            <a:lvl9pPr lvl="8"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9pPr>
          </a:lstStyle>
          <a:p/>
        </p:txBody>
      </p:sp>
      <p:sp>
        <p:nvSpPr>
          <p:cNvPr id="28" name="Google Shape;28;p5"/>
          <p:cNvSpPr txBox="1"/>
          <p:nvPr>
            <p:ph idx="1" type="subTitle"/>
          </p:nvPr>
        </p:nvSpPr>
        <p:spPr>
          <a:xfrm>
            <a:off x="2562675" y="2190023"/>
            <a:ext cx="4018200" cy="13077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29" name="Google Shape;29;p5"/>
          <p:cNvSpPr/>
          <p:nvPr/>
        </p:nvSpPr>
        <p:spPr>
          <a:xfrm>
            <a:off x="1555780" y="983325"/>
            <a:ext cx="6214500" cy="27186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6">
    <p:bg>
      <p:bgPr>
        <a:solidFill>
          <a:schemeClr val="dk1"/>
        </a:solidFill>
      </p:bgPr>
    </p:bg>
    <p:spTree>
      <p:nvGrpSpPr>
        <p:cNvPr id="30" name="Shape 30"/>
        <p:cNvGrpSpPr/>
        <p:nvPr/>
      </p:nvGrpSpPr>
      <p:grpSpPr>
        <a:xfrm>
          <a:off x="0" y="0"/>
          <a:ext cx="0" cy="0"/>
          <a:chOff x="0" y="0"/>
          <a:chExt cx="0" cy="0"/>
        </a:xfrm>
      </p:grpSpPr>
      <p:grpSp>
        <p:nvGrpSpPr>
          <p:cNvPr id="31" name="Google Shape;31;p6"/>
          <p:cNvGrpSpPr/>
          <p:nvPr/>
        </p:nvGrpSpPr>
        <p:grpSpPr>
          <a:xfrm>
            <a:off x="948275" y="3046075"/>
            <a:ext cx="8195650" cy="465225"/>
            <a:chOff x="948275" y="3046075"/>
            <a:chExt cx="8195650" cy="465225"/>
          </a:xfrm>
        </p:grpSpPr>
        <p:sp>
          <p:nvSpPr>
            <p:cNvPr id="32" name="Google Shape;32;p6"/>
            <p:cNvSpPr/>
            <p:nvPr/>
          </p:nvSpPr>
          <p:spPr>
            <a:xfrm>
              <a:off x="948275" y="3103000"/>
              <a:ext cx="8076600" cy="4083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1008525" y="3046075"/>
              <a:ext cx="8135400" cy="4083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6"/>
          <p:cNvSpPr txBox="1"/>
          <p:nvPr>
            <p:ph type="ctrTitle"/>
          </p:nvPr>
        </p:nvSpPr>
        <p:spPr>
          <a:xfrm flipH="1">
            <a:off x="3611675" y="3046150"/>
            <a:ext cx="4728000" cy="4653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3F3F3"/>
              </a:buClr>
              <a:buSzPts val="1200"/>
              <a:buNone/>
              <a:defRPr b="0" sz="1400">
                <a:latin typeface="Staatliches"/>
                <a:ea typeface="Staatliches"/>
                <a:cs typeface="Staatliches"/>
                <a:sym typeface="Staatliche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5" name="Google Shape;35;p6"/>
          <p:cNvSpPr txBox="1"/>
          <p:nvPr>
            <p:ph idx="1" type="subTitle"/>
          </p:nvPr>
        </p:nvSpPr>
        <p:spPr>
          <a:xfrm flipH="1">
            <a:off x="4201775" y="1876125"/>
            <a:ext cx="4137900" cy="1001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F3F3F3"/>
              </a:buClr>
              <a:buSzPts val="1400"/>
              <a:buFont typeface="Abel"/>
              <a:buNone/>
              <a:defRPr sz="1600"/>
            </a:lvl1pPr>
            <a:lvl2pPr lvl="1"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2pPr>
            <a:lvl3pPr lvl="2"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3pPr>
            <a:lvl4pPr lvl="3"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4pPr>
            <a:lvl5pPr lvl="4"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5pPr>
            <a:lvl6pPr lvl="5"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6pPr>
            <a:lvl7pPr lvl="6"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7pPr>
            <a:lvl8pPr lvl="7"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8pPr>
            <a:lvl9pPr lvl="8"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16_2">
    <p:bg>
      <p:bgPr>
        <a:solidFill>
          <a:schemeClr val="dk1"/>
        </a:solidFill>
      </p:bgPr>
    </p:bg>
    <p:spTree>
      <p:nvGrpSpPr>
        <p:cNvPr id="36" name="Shape 36"/>
        <p:cNvGrpSpPr/>
        <p:nvPr/>
      </p:nvGrpSpPr>
      <p:grpSpPr>
        <a:xfrm>
          <a:off x="0" y="0"/>
          <a:ext cx="0" cy="0"/>
          <a:chOff x="0" y="0"/>
          <a:chExt cx="0" cy="0"/>
        </a:xfrm>
      </p:grpSpPr>
      <p:sp>
        <p:nvSpPr>
          <p:cNvPr id="37" name="Google Shape;37;p7"/>
          <p:cNvSpPr/>
          <p:nvPr/>
        </p:nvSpPr>
        <p:spPr>
          <a:xfrm>
            <a:off x="357150" y="876231"/>
            <a:ext cx="3715500" cy="3488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ctrTitle"/>
          </p:nvPr>
        </p:nvSpPr>
        <p:spPr>
          <a:xfrm>
            <a:off x="1456650" y="1715300"/>
            <a:ext cx="1745100" cy="11043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3F3F3"/>
              </a:buClr>
              <a:buSzPts val="3000"/>
              <a:buNone/>
              <a:defRPr b="0" sz="360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39" name="Google Shape;39;p7"/>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40" name="Google Shape;40;p7"/>
          <p:cNvSpPr/>
          <p:nvPr/>
        </p:nvSpPr>
        <p:spPr>
          <a:xfrm>
            <a:off x="411569" y="778875"/>
            <a:ext cx="3715500" cy="3488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6_1">
    <p:bg>
      <p:bgPr>
        <a:solidFill>
          <a:schemeClr val="dk1"/>
        </a:solidFill>
      </p:bgPr>
    </p:bg>
    <p:spTree>
      <p:nvGrpSpPr>
        <p:cNvPr id="41" name="Shape 41"/>
        <p:cNvGrpSpPr/>
        <p:nvPr/>
      </p:nvGrpSpPr>
      <p:grpSpPr>
        <a:xfrm>
          <a:off x="0" y="0"/>
          <a:ext cx="0" cy="0"/>
          <a:chOff x="0" y="0"/>
          <a:chExt cx="0" cy="0"/>
        </a:xfrm>
      </p:grpSpPr>
      <p:sp>
        <p:nvSpPr>
          <p:cNvPr id="42" name="Google Shape;42;p8"/>
          <p:cNvSpPr txBox="1"/>
          <p:nvPr>
            <p:ph type="ctrTitle"/>
          </p:nvPr>
        </p:nvSpPr>
        <p:spPr>
          <a:xfrm>
            <a:off x="1477038" y="2960925"/>
            <a:ext cx="253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43" name="Google Shape;43;p8"/>
          <p:cNvSpPr txBox="1"/>
          <p:nvPr>
            <p:ph idx="1" type="subTitle"/>
          </p:nvPr>
        </p:nvSpPr>
        <p:spPr>
          <a:xfrm>
            <a:off x="1477050" y="3273500"/>
            <a:ext cx="2642400" cy="5685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44" name="Google Shape;44;p8"/>
          <p:cNvSpPr txBox="1"/>
          <p:nvPr>
            <p:ph idx="2" type="ctrTitle"/>
          </p:nvPr>
        </p:nvSpPr>
        <p:spPr>
          <a:xfrm>
            <a:off x="4938415" y="2957875"/>
            <a:ext cx="253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45" name="Google Shape;45;p8"/>
          <p:cNvSpPr txBox="1"/>
          <p:nvPr>
            <p:ph idx="3" type="subTitle"/>
          </p:nvPr>
        </p:nvSpPr>
        <p:spPr>
          <a:xfrm>
            <a:off x="4938421" y="3270450"/>
            <a:ext cx="2538900" cy="56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46" name="Google Shape;46;p8"/>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idx="4"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6_1_1">
    <p:bg>
      <p:bgPr>
        <a:solidFill>
          <a:schemeClr val="dk1"/>
        </a:solidFill>
      </p:bgPr>
    </p:bg>
    <p:spTree>
      <p:nvGrpSpPr>
        <p:cNvPr id="49" name="Shape 49"/>
        <p:cNvGrpSpPr/>
        <p:nvPr/>
      </p:nvGrpSpPr>
      <p:grpSpPr>
        <a:xfrm>
          <a:off x="0" y="0"/>
          <a:ext cx="0" cy="0"/>
          <a:chOff x="0" y="0"/>
          <a:chExt cx="0" cy="0"/>
        </a:xfrm>
      </p:grpSpPr>
      <p:sp>
        <p:nvSpPr>
          <p:cNvPr id="50" name="Google Shape;50;p9"/>
          <p:cNvSpPr txBox="1"/>
          <p:nvPr>
            <p:ph type="ctrTitle"/>
          </p:nvPr>
        </p:nvSpPr>
        <p:spPr>
          <a:xfrm>
            <a:off x="1651900" y="1663150"/>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1" name="Google Shape;51;p9"/>
          <p:cNvSpPr txBox="1"/>
          <p:nvPr>
            <p:ph idx="1" type="subTitle"/>
          </p:nvPr>
        </p:nvSpPr>
        <p:spPr>
          <a:xfrm>
            <a:off x="1651900" y="2239450"/>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2" name="Google Shape;52;p9"/>
          <p:cNvSpPr txBox="1"/>
          <p:nvPr>
            <p:ph idx="2" type="ctrTitle"/>
          </p:nvPr>
        </p:nvSpPr>
        <p:spPr>
          <a:xfrm>
            <a:off x="1651900" y="3365574"/>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3" name="Google Shape;53;p9"/>
          <p:cNvSpPr txBox="1"/>
          <p:nvPr>
            <p:ph idx="3" type="subTitle"/>
          </p:nvPr>
        </p:nvSpPr>
        <p:spPr>
          <a:xfrm>
            <a:off x="1651900" y="3937803"/>
            <a:ext cx="2907900" cy="9747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4" name="Google Shape;54;p9"/>
          <p:cNvSpPr txBox="1"/>
          <p:nvPr>
            <p:ph idx="4" type="ctrTitle"/>
          </p:nvPr>
        </p:nvSpPr>
        <p:spPr>
          <a:xfrm>
            <a:off x="5107893" y="3365575"/>
            <a:ext cx="26193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5" name="Google Shape;55;p9"/>
          <p:cNvSpPr txBox="1"/>
          <p:nvPr>
            <p:ph idx="5" type="subTitle"/>
          </p:nvPr>
        </p:nvSpPr>
        <p:spPr>
          <a:xfrm>
            <a:off x="5107893" y="3937703"/>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6" name="Google Shape;56;p9"/>
          <p:cNvSpPr txBox="1"/>
          <p:nvPr>
            <p:ph idx="6" type="ctrTitle"/>
          </p:nvPr>
        </p:nvSpPr>
        <p:spPr>
          <a:xfrm>
            <a:off x="5107893" y="1663150"/>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7" name="Google Shape;57;p9"/>
          <p:cNvSpPr txBox="1"/>
          <p:nvPr>
            <p:ph idx="7" type="subTitle"/>
          </p:nvPr>
        </p:nvSpPr>
        <p:spPr>
          <a:xfrm>
            <a:off x="5107893" y="2239450"/>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8" name="Google Shape;58;p9"/>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txBox="1"/>
          <p:nvPr>
            <p:ph idx="8"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6_1_1_1">
    <p:bg>
      <p:bgPr>
        <a:solidFill>
          <a:schemeClr val="dk1"/>
        </a:solidFill>
      </p:bgPr>
    </p:bg>
    <p:spTree>
      <p:nvGrpSpPr>
        <p:cNvPr id="61" name="Shape 61"/>
        <p:cNvGrpSpPr/>
        <p:nvPr/>
      </p:nvGrpSpPr>
      <p:grpSpPr>
        <a:xfrm>
          <a:off x="0" y="0"/>
          <a:ext cx="0" cy="0"/>
          <a:chOff x="0" y="0"/>
          <a:chExt cx="0" cy="0"/>
        </a:xfrm>
      </p:grpSpPr>
      <p:sp>
        <p:nvSpPr>
          <p:cNvPr id="62" name="Google Shape;62;p10"/>
          <p:cNvSpPr txBox="1"/>
          <p:nvPr>
            <p:ph type="ctrTitle"/>
          </p:nvPr>
        </p:nvSpPr>
        <p:spPr>
          <a:xfrm>
            <a:off x="889350" y="1658275"/>
            <a:ext cx="4538400" cy="182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D406A"/>
              </a:buClr>
              <a:buSzPts val="4800"/>
              <a:buNone/>
              <a:defRPr b="0" sz="7200">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1pPr>
            <a:lvl2pPr indent="-304800" lvl="1" marL="9144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2pPr>
            <a:lvl3pPr indent="-304800" lvl="2" marL="13716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3pPr>
            <a:lvl4pPr indent="-304800" lvl="3" marL="1828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4pPr>
            <a:lvl5pPr indent="-304800" lvl="4" marL="22860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5pPr>
            <a:lvl6pPr indent="-304800" lvl="5" marL="27432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6pPr>
            <a:lvl7pPr indent="-304800" lvl="6" marL="32004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7pPr>
            <a:lvl8pPr indent="-304800" lvl="7" marL="36576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8pPr>
            <a:lvl9pPr indent="-304800" lvl="8" marL="4114800" rtl="0">
              <a:lnSpc>
                <a:spcPct val="115000"/>
              </a:lnSpc>
              <a:spcBef>
                <a:spcPts val="1600"/>
              </a:spcBef>
              <a:spcAft>
                <a:spcPts val="1600"/>
              </a:spcAft>
              <a:buClr>
                <a:schemeClr val="accent3"/>
              </a:buClr>
              <a:buSzPts val="1200"/>
              <a:buFont typeface="Anaheim"/>
              <a:buChar char="■"/>
              <a:defRPr sz="1200">
                <a:solidFill>
                  <a:schemeClr val="accent3"/>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s://docs.gitlab.com/ee/ci/" TargetMode="External"/><Relationship Id="rId4" Type="http://schemas.openxmlformats.org/officeDocument/2006/relationships/image" Target="../media/image12.gif"/><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hyperlink" Target="https://www.scnsoft.com/blog/software-development-model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1" name="Shape 131"/>
        <p:cNvGrpSpPr/>
        <p:nvPr/>
      </p:nvGrpSpPr>
      <p:grpSpPr>
        <a:xfrm>
          <a:off x="0" y="0"/>
          <a:ext cx="0" cy="0"/>
          <a:chOff x="0" y="0"/>
          <a:chExt cx="0" cy="0"/>
        </a:xfrm>
      </p:grpSpPr>
      <p:sp>
        <p:nvSpPr>
          <p:cNvPr id="132" name="Google Shape;132;p22"/>
          <p:cNvSpPr/>
          <p:nvPr/>
        </p:nvSpPr>
        <p:spPr>
          <a:xfrm>
            <a:off x="5299983" y="1438474"/>
            <a:ext cx="2806800" cy="2196000"/>
          </a:xfrm>
          <a:prstGeom prst="roundRect">
            <a:avLst>
              <a:gd fmla="val 147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22"/>
          <p:cNvGrpSpPr/>
          <p:nvPr/>
        </p:nvGrpSpPr>
        <p:grpSpPr>
          <a:xfrm>
            <a:off x="5218108" y="1195630"/>
            <a:ext cx="2806707" cy="2359921"/>
            <a:chOff x="4741999" y="986350"/>
            <a:chExt cx="3029365" cy="2547136"/>
          </a:xfrm>
        </p:grpSpPr>
        <p:sp>
          <p:nvSpPr>
            <p:cNvPr id="134" name="Google Shape;134;p22"/>
            <p:cNvSpPr/>
            <p:nvPr/>
          </p:nvSpPr>
          <p:spPr>
            <a:xfrm>
              <a:off x="4742978" y="1175558"/>
              <a:ext cx="3028387" cy="2357928"/>
            </a:xfrm>
            <a:custGeom>
              <a:rect b="b" l="l" r="r" t="t"/>
              <a:pathLst>
                <a:path extrusionOk="0" h="53745" w="69027">
                  <a:moveTo>
                    <a:pt x="1" y="1"/>
                  </a:moveTo>
                  <a:lnTo>
                    <a:pt x="1" y="62"/>
                  </a:lnTo>
                  <a:cubicBezTo>
                    <a:pt x="1" y="19391"/>
                    <a:pt x="5" y="37676"/>
                    <a:pt x="5" y="53688"/>
                  </a:cubicBezTo>
                  <a:lnTo>
                    <a:pt x="5" y="53744"/>
                  </a:lnTo>
                  <a:lnTo>
                    <a:pt x="57" y="53744"/>
                  </a:lnTo>
                  <a:cubicBezTo>
                    <a:pt x="40966" y="53710"/>
                    <a:pt x="68520" y="53692"/>
                    <a:pt x="68978" y="53692"/>
                  </a:cubicBezTo>
                  <a:cubicBezTo>
                    <a:pt x="68520" y="53688"/>
                    <a:pt x="40990" y="53671"/>
                    <a:pt x="110" y="53639"/>
                  </a:cubicBezTo>
                  <a:lnTo>
                    <a:pt x="110" y="53639"/>
                  </a:lnTo>
                  <a:cubicBezTo>
                    <a:pt x="114" y="37655"/>
                    <a:pt x="114" y="19407"/>
                    <a:pt x="118" y="118"/>
                  </a:cubicBezTo>
                  <a:lnTo>
                    <a:pt x="118" y="118"/>
                  </a:lnTo>
                  <a:cubicBezTo>
                    <a:pt x="25637" y="114"/>
                    <a:pt x="49338" y="110"/>
                    <a:pt x="68928" y="110"/>
                  </a:cubicBezTo>
                  <a:lnTo>
                    <a:pt x="68930" y="110"/>
                  </a:lnTo>
                  <a:cubicBezTo>
                    <a:pt x="68961" y="32457"/>
                    <a:pt x="68978" y="53290"/>
                    <a:pt x="68978" y="53692"/>
                  </a:cubicBezTo>
                  <a:cubicBezTo>
                    <a:pt x="68978" y="53290"/>
                    <a:pt x="69000" y="32436"/>
                    <a:pt x="69026" y="62"/>
                  </a:cubicBezTo>
                  <a:lnTo>
                    <a:pt x="69026" y="14"/>
                  </a:lnTo>
                  <a:lnTo>
                    <a:pt x="68978" y="14"/>
                  </a:lnTo>
                  <a:cubicBezTo>
                    <a:pt x="49365" y="9"/>
                    <a:pt x="25627" y="5"/>
                    <a:pt x="6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5574260" y="2190926"/>
              <a:ext cx="5265" cy="1142615"/>
            </a:xfrm>
            <a:custGeom>
              <a:rect b="b" l="l" r="r" t="t"/>
              <a:pathLst>
                <a:path extrusionOk="0" h="26044" w="120">
                  <a:moveTo>
                    <a:pt x="63" y="1"/>
                  </a:moveTo>
                  <a:cubicBezTo>
                    <a:pt x="27" y="1"/>
                    <a:pt x="1" y="5831"/>
                    <a:pt x="1" y="13024"/>
                  </a:cubicBezTo>
                  <a:cubicBezTo>
                    <a:pt x="1" y="20213"/>
                    <a:pt x="27" y="26043"/>
                    <a:pt x="63" y="26043"/>
                  </a:cubicBezTo>
                  <a:cubicBezTo>
                    <a:pt x="93" y="26043"/>
                    <a:pt x="119" y="20213"/>
                    <a:pt x="119" y="13024"/>
                  </a:cubicBezTo>
                  <a:cubicBezTo>
                    <a:pt x="119" y="5831"/>
                    <a:pt x="93" y="1"/>
                    <a:pt x="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6886640" y="2190926"/>
              <a:ext cx="5001" cy="1142615"/>
            </a:xfrm>
            <a:custGeom>
              <a:rect b="b" l="l" r="r" t="t"/>
              <a:pathLst>
                <a:path extrusionOk="0" h="26044" w="114">
                  <a:moveTo>
                    <a:pt x="57" y="1"/>
                  </a:moveTo>
                  <a:cubicBezTo>
                    <a:pt x="27" y="1"/>
                    <a:pt x="1" y="5831"/>
                    <a:pt x="1" y="13024"/>
                  </a:cubicBezTo>
                  <a:cubicBezTo>
                    <a:pt x="1" y="20213"/>
                    <a:pt x="27" y="26043"/>
                    <a:pt x="57" y="26043"/>
                  </a:cubicBezTo>
                  <a:cubicBezTo>
                    <a:pt x="88" y="26043"/>
                    <a:pt x="114" y="20213"/>
                    <a:pt x="114" y="13024"/>
                  </a:cubicBezTo>
                  <a:cubicBezTo>
                    <a:pt x="114" y="5831"/>
                    <a:pt x="88" y="1"/>
                    <a:pt x="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6022366" y="1872856"/>
              <a:ext cx="5177" cy="1460691"/>
            </a:xfrm>
            <a:custGeom>
              <a:rect b="b" l="l" r="r" t="t"/>
              <a:pathLst>
                <a:path extrusionOk="0" h="33294" w="118">
                  <a:moveTo>
                    <a:pt x="57" y="1"/>
                  </a:moveTo>
                  <a:cubicBezTo>
                    <a:pt x="27" y="1"/>
                    <a:pt x="0" y="7452"/>
                    <a:pt x="0" y="16647"/>
                  </a:cubicBezTo>
                  <a:cubicBezTo>
                    <a:pt x="0" y="25841"/>
                    <a:pt x="27" y="33293"/>
                    <a:pt x="57" y="33293"/>
                  </a:cubicBezTo>
                  <a:cubicBezTo>
                    <a:pt x="92" y="33293"/>
                    <a:pt x="118" y="25841"/>
                    <a:pt x="118" y="16647"/>
                  </a:cubicBezTo>
                  <a:cubicBezTo>
                    <a:pt x="118" y="7452"/>
                    <a:pt x="92" y="1"/>
                    <a:pt x="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7401651" y="1872856"/>
              <a:ext cx="5177" cy="1460691"/>
            </a:xfrm>
            <a:custGeom>
              <a:rect b="b" l="l" r="r" t="t"/>
              <a:pathLst>
                <a:path extrusionOk="0" h="33294" w="118">
                  <a:moveTo>
                    <a:pt x="57" y="1"/>
                  </a:moveTo>
                  <a:cubicBezTo>
                    <a:pt x="26" y="1"/>
                    <a:pt x="0" y="7452"/>
                    <a:pt x="0" y="16647"/>
                  </a:cubicBezTo>
                  <a:cubicBezTo>
                    <a:pt x="0" y="25841"/>
                    <a:pt x="26" y="33293"/>
                    <a:pt x="57" y="33293"/>
                  </a:cubicBezTo>
                  <a:cubicBezTo>
                    <a:pt x="91" y="33293"/>
                    <a:pt x="118" y="25841"/>
                    <a:pt x="118" y="16647"/>
                  </a:cubicBezTo>
                  <a:cubicBezTo>
                    <a:pt x="118" y="7452"/>
                    <a:pt x="91" y="1"/>
                    <a:pt x="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6415194" y="1647223"/>
              <a:ext cx="5221" cy="1686327"/>
            </a:xfrm>
            <a:custGeom>
              <a:rect b="b" l="l" r="r" t="t"/>
              <a:pathLst>
                <a:path extrusionOk="0" h="38437" w="119">
                  <a:moveTo>
                    <a:pt x="57" y="0"/>
                  </a:moveTo>
                  <a:cubicBezTo>
                    <a:pt x="27" y="0"/>
                    <a:pt x="0" y="8601"/>
                    <a:pt x="0" y="19216"/>
                  </a:cubicBezTo>
                  <a:cubicBezTo>
                    <a:pt x="0" y="29830"/>
                    <a:pt x="27" y="38436"/>
                    <a:pt x="57" y="38436"/>
                  </a:cubicBezTo>
                  <a:cubicBezTo>
                    <a:pt x="93" y="38436"/>
                    <a:pt x="119" y="29830"/>
                    <a:pt x="119" y="19216"/>
                  </a:cubicBezTo>
                  <a:cubicBezTo>
                    <a:pt x="119" y="8601"/>
                    <a:pt x="93" y="0"/>
                    <a:pt x="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6406946" y="1636475"/>
              <a:ext cx="21541" cy="21322"/>
            </a:xfrm>
            <a:custGeom>
              <a:rect b="b" l="l" r="r" t="t"/>
              <a:pathLst>
                <a:path extrusionOk="0" h="486" w="491">
                  <a:moveTo>
                    <a:pt x="245" y="0"/>
                  </a:moveTo>
                  <a:cubicBezTo>
                    <a:pt x="110" y="0"/>
                    <a:pt x="1" y="110"/>
                    <a:pt x="1" y="245"/>
                  </a:cubicBezTo>
                  <a:cubicBezTo>
                    <a:pt x="1" y="377"/>
                    <a:pt x="110" y="486"/>
                    <a:pt x="245" y="486"/>
                  </a:cubicBezTo>
                  <a:cubicBezTo>
                    <a:pt x="381" y="486"/>
                    <a:pt x="490" y="377"/>
                    <a:pt x="490" y="245"/>
                  </a:cubicBezTo>
                  <a:cubicBezTo>
                    <a:pt x="490" y="110"/>
                    <a:pt x="381" y="0"/>
                    <a:pt x="2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4916447" y="2115949"/>
              <a:ext cx="2589355" cy="652691"/>
            </a:xfrm>
            <a:custGeom>
              <a:rect b="b" l="l" r="r" t="t"/>
              <a:pathLst>
                <a:path extrusionOk="0" h="14877" w="59020">
                  <a:moveTo>
                    <a:pt x="33314" y="1"/>
                  </a:moveTo>
                  <a:cubicBezTo>
                    <a:pt x="32852" y="1"/>
                    <a:pt x="32390" y="48"/>
                    <a:pt x="31929" y="142"/>
                  </a:cubicBezTo>
                  <a:cubicBezTo>
                    <a:pt x="31261" y="285"/>
                    <a:pt x="30614" y="535"/>
                    <a:pt x="30011" y="870"/>
                  </a:cubicBezTo>
                  <a:cubicBezTo>
                    <a:pt x="28805" y="1557"/>
                    <a:pt x="27847" y="2558"/>
                    <a:pt x="27061" y="3619"/>
                  </a:cubicBezTo>
                  <a:cubicBezTo>
                    <a:pt x="26266" y="4682"/>
                    <a:pt x="25628" y="5818"/>
                    <a:pt x="25007" y="6927"/>
                  </a:cubicBezTo>
                  <a:cubicBezTo>
                    <a:pt x="24400" y="8042"/>
                    <a:pt x="23766" y="9104"/>
                    <a:pt x="23067" y="10096"/>
                  </a:cubicBezTo>
                  <a:cubicBezTo>
                    <a:pt x="22363" y="11084"/>
                    <a:pt x="21607" y="12006"/>
                    <a:pt x="20741" y="12766"/>
                  </a:cubicBezTo>
                  <a:cubicBezTo>
                    <a:pt x="19881" y="13518"/>
                    <a:pt x="18915" y="14130"/>
                    <a:pt x="17867" y="14392"/>
                  </a:cubicBezTo>
                  <a:cubicBezTo>
                    <a:pt x="17609" y="14475"/>
                    <a:pt x="17342" y="14505"/>
                    <a:pt x="17084" y="14545"/>
                  </a:cubicBezTo>
                  <a:cubicBezTo>
                    <a:pt x="16953" y="14571"/>
                    <a:pt x="16818" y="14563"/>
                    <a:pt x="16687" y="14567"/>
                  </a:cubicBezTo>
                  <a:cubicBezTo>
                    <a:pt x="16581" y="14571"/>
                    <a:pt x="16475" y="14577"/>
                    <a:pt x="16371" y="14577"/>
                  </a:cubicBezTo>
                  <a:cubicBezTo>
                    <a:pt x="16346" y="14577"/>
                    <a:pt x="16322" y="14576"/>
                    <a:pt x="16298" y="14576"/>
                  </a:cubicBezTo>
                  <a:cubicBezTo>
                    <a:pt x="15773" y="14554"/>
                    <a:pt x="15267" y="14453"/>
                    <a:pt x="14781" y="14305"/>
                  </a:cubicBezTo>
                  <a:cubicBezTo>
                    <a:pt x="13811" y="13995"/>
                    <a:pt x="12950" y="13483"/>
                    <a:pt x="12155" y="12950"/>
                  </a:cubicBezTo>
                  <a:cubicBezTo>
                    <a:pt x="11364" y="12417"/>
                    <a:pt x="10630" y="11853"/>
                    <a:pt x="9908" y="11342"/>
                  </a:cubicBezTo>
                  <a:cubicBezTo>
                    <a:pt x="9188" y="10830"/>
                    <a:pt x="8466" y="10368"/>
                    <a:pt x="7723" y="10048"/>
                  </a:cubicBezTo>
                  <a:cubicBezTo>
                    <a:pt x="6989" y="9725"/>
                    <a:pt x="6247" y="9523"/>
                    <a:pt x="5533" y="9458"/>
                  </a:cubicBezTo>
                  <a:cubicBezTo>
                    <a:pt x="5331" y="9439"/>
                    <a:pt x="5131" y="9430"/>
                    <a:pt x="4936" y="9430"/>
                  </a:cubicBezTo>
                  <a:cubicBezTo>
                    <a:pt x="4448" y="9430"/>
                    <a:pt x="3985" y="9489"/>
                    <a:pt x="3567" y="9611"/>
                  </a:cubicBezTo>
                  <a:cubicBezTo>
                    <a:pt x="3419" y="9642"/>
                    <a:pt x="3284" y="9712"/>
                    <a:pt x="3143" y="9755"/>
                  </a:cubicBezTo>
                  <a:cubicBezTo>
                    <a:pt x="3008" y="9812"/>
                    <a:pt x="2868" y="9847"/>
                    <a:pt x="2750" y="9922"/>
                  </a:cubicBezTo>
                  <a:cubicBezTo>
                    <a:pt x="2510" y="10057"/>
                    <a:pt x="2261" y="10158"/>
                    <a:pt x="2068" y="10319"/>
                  </a:cubicBezTo>
                  <a:cubicBezTo>
                    <a:pt x="1644" y="10590"/>
                    <a:pt x="1334" y="10909"/>
                    <a:pt x="1055" y="11167"/>
                  </a:cubicBezTo>
                  <a:cubicBezTo>
                    <a:pt x="932" y="11316"/>
                    <a:pt x="814" y="11447"/>
                    <a:pt x="709" y="11569"/>
                  </a:cubicBezTo>
                  <a:cubicBezTo>
                    <a:pt x="609" y="11695"/>
                    <a:pt x="508" y="11800"/>
                    <a:pt x="438" y="11915"/>
                  </a:cubicBezTo>
                  <a:cubicBezTo>
                    <a:pt x="294" y="12129"/>
                    <a:pt x="184" y="12290"/>
                    <a:pt x="111" y="12403"/>
                  </a:cubicBezTo>
                  <a:cubicBezTo>
                    <a:pt x="36" y="12518"/>
                    <a:pt x="1" y="12574"/>
                    <a:pt x="6" y="12579"/>
                  </a:cubicBezTo>
                  <a:cubicBezTo>
                    <a:pt x="6" y="12579"/>
                    <a:pt x="6" y="12579"/>
                    <a:pt x="7" y="12579"/>
                  </a:cubicBezTo>
                  <a:cubicBezTo>
                    <a:pt x="14" y="12579"/>
                    <a:pt x="61" y="12526"/>
                    <a:pt x="137" y="12425"/>
                  </a:cubicBezTo>
                  <a:cubicBezTo>
                    <a:pt x="220" y="12316"/>
                    <a:pt x="337" y="12159"/>
                    <a:pt x="495" y="11958"/>
                  </a:cubicBezTo>
                  <a:cubicBezTo>
                    <a:pt x="569" y="11849"/>
                    <a:pt x="670" y="11744"/>
                    <a:pt x="779" y="11626"/>
                  </a:cubicBezTo>
                  <a:cubicBezTo>
                    <a:pt x="884" y="11508"/>
                    <a:pt x="1002" y="11381"/>
                    <a:pt x="1128" y="11241"/>
                  </a:cubicBezTo>
                  <a:cubicBezTo>
                    <a:pt x="1413" y="10992"/>
                    <a:pt x="1723" y="10691"/>
                    <a:pt x="2143" y="10433"/>
                  </a:cubicBezTo>
                  <a:cubicBezTo>
                    <a:pt x="2334" y="10280"/>
                    <a:pt x="2580" y="10188"/>
                    <a:pt x="2816" y="10057"/>
                  </a:cubicBezTo>
                  <a:cubicBezTo>
                    <a:pt x="2929" y="9991"/>
                    <a:pt x="3069" y="9961"/>
                    <a:pt x="3200" y="9908"/>
                  </a:cubicBezTo>
                  <a:cubicBezTo>
                    <a:pt x="3336" y="9864"/>
                    <a:pt x="3462" y="9799"/>
                    <a:pt x="3611" y="9773"/>
                  </a:cubicBezTo>
                  <a:cubicBezTo>
                    <a:pt x="3999" y="9668"/>
                    <a:pt x="4425" y="9617"/>
                    <a:pt x="4875" y="9617"/>
                  </a:cubicBezTo>
                  <a:cubicBezTo>
                    <a:pt x="5085" y="9617"/>
                    <a:pt x="5299" y="9628"/>
                    <a:pt x="5517" y="9650"/>
                  </a:cubicBezTo>
                  <a:cubicBezTo>
                    <a:pt x="6198" y="9725"/>
                    <a:pt x="6919" y="9930"/>
                    <a:pt x="7636" y="10253"/>
                  </a:cubicBezTo>
                  <a:cubicBezTo>
                    <a:pt x="8353" y="10572"/>
                    <a:pt x="9052" y="11027"/>
                    <a:pt x="9764" y="11542"/>
                  </a:cubicBezTo>
                  <a:cubicBezTo>
                    <a:pt x="10477" y="12058"/>
                    <a:pt x="11207" y="12627"/>
                    <a:pt x="12006" y="13177"/>
                  </a:cubicBezTo>
                  <a:cubicBezTo>
                    <a:pt x="12806" y="13719"/>
                    <a:pt x="13684" y="14253"/>
                    <a:pt x="14694" y="14580"/>
                  </a:cubicBezTo>
                  <a:cubicBezTo>
                    <a:pt x="15200" y="14737"/>
                    <a:pt x="15733" y="14851"/>
                    <a:pt x="16284" y="14872"/>
                  </a:cubicBezTo>
                  <a:cubicBezTo>
                    <a:pt x="16326" y="14875"/>
                    <a:pt x="16369" y="14876"/>
                    <a:pt x="16412" y="14876"/>
                  </a:cubicBezTo>
                  <a:cubicBezTo>
                    <a:pt x="16507" y="14876"/>
                    <a:pt x="16603" y="14871"/>
                    <a:pt x="16699" y="14868"/>
                  </a:cubicBezTo>
                  <a:cubicBezTo>
                    <a:pt x="16835" y="14864"/>
                    <a:pt x="16975" y="14872"/>
                    <a:pt x="17115" y="14846"/>
                  </a:cubicBezTo>
                  <a:cubicBezTo>
                    <a:pt x="17390" y="14807"/>
                    <a:pt x="17674" y="14777"/>
                    <a:pt x="17945" y="14689"/>
                  </a:cubicBezTo>
                  <a:cubicBezTo>
                    <a:pt x="18500" y="14563"/>
                    <a:pt x="19025" y="14318"/>
                    <a:pt x="19531" y="14039"/>
                  </a:cubicBezTo>
                  <a:cubicBezTo>
                    <a:pt x="19781" y="13885"/>
                    <a:pt x="20033" y="13741"/>
                    <a:pt x="20265" y="13557"/>
                  </a:cubicBezTo>
                  <a:cubicBezTo>
                    <a:pt x="20505" y="13391"/>
                    <a:pt x="20729" y="13200"/>
                    <a:pt x="20956" y="13007"/>
                  </a:cubicBezTo>
                  <a:cubicBezTo>
                    <a:pt x="21852" y="12229"/>
                    <a:pt x="22625" y="11290"/>
                    <a:pt x="23343" y="10293"/>
                  </a:cubicBezTo>
                  <a:cubicBezTo>
                    <a:pt x="24051" y="9287"/>
                    <a:pt x="24697" y="8208"/>
                    <a:pt x="25309" y="7094"/>
                  </a:cubicBezTo>
                  <a:cubicBezTo>
                    <a:pt x="25929" y="5989"/>
                    <a:pt x="26562" y="4865"/>
                    <a:pt x="27341" y="3825"/>
                  </a:cubicBezTo>
                  <a:cubicBezTo>
                    <a:pt x="28109" y="2790"/>
                    <a:pt x="29041" y="1828"/>
                    <a:pt x="30186" y="1177"/>
                  </a:cubicBezTo>
                  <a:cubicBezTo>
                    <a:pt x="30754" y="854"/>
                    <a:pt x="31370" y="622"/>
                    <a:pt x="32004" y="487"/>
                  </a:cubicBezTo>
                  <a:cubicBezTo>
                    <a:pt x="32439" y="396"/>
                    <a:pt x="32886" y="349"/>
                    <a:pt x="33328" y="349"/>
                  </a:cubicBezTo>
                  <a:cubicBezTo>
                    <a:pt x="33526" y="349"/>
                    <a:pt x="33723" y="358"/>
                    <a:pt x="33918" y="377"/>
                  </a:cubicBezTo>
                  <a:cubicBezTo>
                    <a:pt x="34551" y="438"/>
                    <a:pt x="35163" y="622"/>
                    <a:pt x="35719" y="906"/>
                  </a:cubicBezTo>
                  <a:cubicBezTo>
                    <a:pt x="36278" y="1185"/>
                    <a:pt x="36780" y="1566"/>
                    <a:pt x="37234" y="1990"/>
                  </a:cubicBezTo>
                  <a:cubicBezTo>
                    <a:pt x="38139" y="2851"/>
                    <a:pt x="38847" y="3873"/>
                    <a:pt x="39495" y="4900"/>
                  </a:cubicBezTo>
                  <a:cubicBezTo>
                    <a:pt x="40136" y="5931"/>
                    <a:pt x="40713" y="6980"/>
                    <a:pt x="41334" y="7976"/>
                  </a:cubicBezTo>
                  <a:cubicBezTo>
                    <a:pt x="41972" y="8956"/>
                    <a:pt x="42527" y="9934"/>
                    <a:pt x="43065" y="10905"/>
                  </a:cubicBezTo>
                  <a:cubicBezTo>
                    <a:pt x="43331" y="11385"/>
                    <a:pt x="43611" y="11862"/>
                    <a:pt x="43921" y="12312"/>
                  </a:cubicBezTo>
                  <a:cubicBezTo>
                    <a:pt x="44231" y="12762"/>
                    <a:pt x="44608" y="13168"/>
                    <a:pt x="45044" y="13483"/>
                  </a:cubicBezTo>
                  <a:cubicBezTo>
                    <a:pt x="45481" y="13797"/>
                    <a:pt x="45984" y="14007"/>
                    <a:pt x="46482" y="14117"/>
                  </a:cubicBezTo>
                  <a:cubicBezTo>
                    <a:pt x="46984" y="14243"/>
                    <a:pt x="47482" y="14279"/>
                    <a:pt x="47972" y="14301"/>
                  </a:cubicBezTo>
                  <a:cubicBezTo>
                    <a:pt x="48081" y="14306"/>
                    <a:pt x="48190" y="14309"/>
                    <a:pt x="48298" y="14309"/>
                  </a:cubicBezTo>
                  <a:cubicBezTo>
                    <a:pt x="49159" y="14309"/>
                    <a:pt x="49997" y="14144"/>
                    <a:pt x="50734" y="13837"/>
                  </a:cubicBezTo>
                  <a:cubicBezTo>
                    <a:pt x="51153" y="13666"/>
                    <a:pt x="51534" y="13444"/>
                    <a:pt x="51888" y="13208"/>
                  </a:cubicBezTo>
                  <a:cubicBezTo>
                    <a:pt x="52233" y="12958"/>
                    <a:pt x="52561" y="12696"/>
                    <a:pt x="52845" y="12417"/>
                  </a:cubicBezTo>
                  <a:cubicBezTo>
                    <a:pt x="53430" y="11857"/>
                    <a:pt x="53898" y="11263"/>
                    <a:pt x="54322" y="10703"/>
                  </a:cubicBezTo>
                  <a:cubicBezTo>
                    <a:pt x="55157" y="9572"/>
                    <a:pt x="55825" y="8567"/>
                    <a:pt x="56494" y="7845"/>
                  </a:cubicBezTo>
                  <a:cubicBezTo>
                    <a:pt x="57150" y="7120"/>
                    <a:pt x="57801" y="6697"/>
                    <a:pt x="58273" y="6495"/>
                  </a:cubicBezTo>
                  <a:cubicBezTo>
                    <a:pt x="58509" y="6399"/>
                    <a:pt x="58697" y="6334"/>
                    <a:pt x="58828" y="6308"/>
                  </a:cubicBezTo>
                  <a:cubicBezTo>
                    <a:pt x="58955" y="6272"/>
                    <a:pt x="59020" y="6251"/>
                    <a:pt x="59020" y="6242"/>
                  </a:cubicBezTo>
                  <a:cubicBezTo>
                    <a:pt x="59019" y="6241"/>
                    <a:pt x="59017" y="6241"/>
                    <a:pt x="59013" y="6241"/>
                  </a:cubicBezTo>
                  <a:cubicBezTo>
                    <a:pt x="58993" y="6241"/>
                    <a:pt x="58929" y="6250"/>
                    <a:pt x="58819" y="6272"/>
                  </a:cubicBezTo>
                  <a:cubicBezTo>
                    <a:pt x="58683" y="6290"/>
                    <a:pt x="58491" y="6342"/>
                    <a:pt x="58247" y="6429"/>
                  </a:cubicBezTo>
                  <a:cubicBezTo>
                    <a:pt x="57757" y="6613"/>
                    <a:pt x="57075" y="7028"/>
                    <a:pt x="56393" y="7754"/>
                  </a:cubicBezTo>
                  <a:cubicBezTo>
                    <a:pt x="55699" y="8470"/>
                    <a:pt x="55012" y="9476"/>
                    <a:pt x="54165" y="10586"/>
                  </a:cubicBezTo>
                  <a:cubicBezTo>
                    <a:pt x="53737" y="11136"/>
                    <a:pt x="53269" y="11718"/>
                    <a:pt x="52692" y="12256"/>
                  </a:cubicBezTo>
                  <a:cubicBezTo>
                    <a:pt x="52408" y="12526"/>
                    <a:pt x="52089" y="12775"/>
                    <a:pt x="51752" y="13011"/>
                  </a:cubicBezTo>
                  <a:cubicBezTo>
                    <a:pt x="51407" y="13238"/>
                    <a:pt x="51040" y="13448"/>
                    <a:pt x="50638" y="13610"/>
                  </a:cubicBezTo>
                  <a:cubicBezTo>
                    <a:pt x="49935" y="13890"/>
                    <a:pt x="49147" y="14042"/>
                    <a:pt x="48323" y="14042"/>
                  </a:cubicBezTo>
                  <a:cubicBezTo>
                    <a:pt x="48210" y="14042"/>
                    <a:pt x="48095" y="14039"/>
                    <a:pt x="47981" y="14033"/>
                  </a:cubicBezTo>
                  <a:cubicBezTo>
                    <a:pt x="47509" y="14007"/>
                    <a:pt x="47024" y="13968"/>
                    <a:pt x="46552" y="13841"/>
                  </a:cubicBezTo>
                  <a:cubicBezTo>
                    <a:pt x="46076" y="13737"/>
                    <a:pt x="45617" y="13540"/>
                    <a:pt x="45215" y="13247"/>
                  </a:cubicBezTo>
                  <a:cubicBezTo>
                    <a:pt x="44393" y="12666"/>
                    <a:pt x="43868" y="11709"/>
                    <a:pt x="43331" y="10752"/>
                  </a:cubicBezTo>
                  <a:cubicBezTo>
                    <a:pt x="42807" y="9786"/>
                    <a:pt x="42238" y="8785"/>
                    <a:pt x="41609" y="7802"/>
                  </a:cubicBezTo>
                  <a:cubicBezTo>
                    <a:pt x="40998" y="6818"/>
                    <a:pt x="40425" y="5765"/>
                    <a:pt x="39778" y="4725"/>
                  </a:cubicBezTo>
                  <a:cubicBezTo>
                    <a:pt x="39127" y="3686"/>
                    <a:pt x="38410" y="2637"/>
                    <a:pt x="37470" y="1741"/>
                  </a:cubicBezTo>
                  <a:cubicBezTo>
                    <a:pt x="36998" y="1299"/>
                    <a:pt x="36470" y="897"/>
                    <a:pt x="35876" y="596"/>
                  </a:cubicBezTo>
                  <a:cubicBezTo>
                    <a:pt x="35281" y="294"/>
                    <a:pt x="34630" y="93"/>
                    <a:pt x="33953" y="31"/>
                  </a:cubicBezTo>
                  <a:cubicBezTo>
                    <a:pt x="33740" y="11"/>
                    <a:pt x="33527" y="1"/>
                    <a:pt x="3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5106104" y="1442255"/>
              <a:ext cx="527304" cy="29395"/>
            </a:xfrm>
            <a:custGeom>
              <a:rect b="b" l="l" r="r" t="t"/>
              <a:pathLst>
                <a:path extrusionOk="0" h="670" w="12019">
                  <a:moveTo>
                    <a:pt x="0" y="1"/>
                  </a:moveTo>
                  <a:lnTo>
                    <a:pt x="0" y="669"/>
                  </a:lnTo>
                  <a:lnTo>
                    <a:pt x="12019" y="669"/>
                  </a:lnTo>
                  <a:lnTo>
                    <a:pt x="120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5106104" y="1510870"/>
              <a:ext cx="260603" cy="29395"/>
            </a:xfrm>
            <a:custGeom>
              <a:rect b="b" l="l" r="r" t="t"/>
              <a:pathLst>
                <a:path extrusionOk="0" h="670" w="5940">
                  <a:moveTo>
                    <a:pt x="0" y="1"/>
                  </a:moveTo>
                  <a:lnTo>
                    <a:pt x="0" y="670"/>
                  </a:lnTo>
                  <a:lnTo>
                    <a:pt x="5940" y="670"/>
                  </a:lnTo>
                  <a:lnTo>
                    <a:pt x="5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4741999" y="986350"/>
              <a:ext cx="3028454" cy="191920"/>
            </a:xfrm>
            <a:custGeom>
              <a:rect b="b" l="l" r="r" t="t"/>
              <a:pathLst>
                <a:path extrusionOk="0" h="4375" w="69001">
                  <a:moveTo>
                    <a:pt x="79" y="0"/>
                  </a:moveTo>
                  <a:cubicBezTo>
                    <a:pt x="35" y="0"/>
                    <a:pt x="1" y="36"/>
                    <a:pt x="1" y="79"/>
                  </a:cubicBezTo>
                  <a:lnTo>
                    <a:pt x="1" y="4375"/>
                  </a:lnTo>
                  <a:lnTo>
                    <a:pt x="69000" y="4375"/>
                  </a:lnTo>
                  <a:lnTo>
                    <a:pt x="69000" y="79"/>
                  </a:lnTo>
                  <a:cubicBezTo>
                    <a:pt x="69000" y="36"/>
                    <a:pt x="68966" y="0"/>
                    <a:pt x="689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4857439" y="1065308"/>
              <a:ext cx="41460" cy="41284"/>
            </a:xfrm>
            <a:custGeom>
              <a:rect b="b" l="l" r="r" t="t"/>
              <a:pathLst>
                <a:path extrusionOk="0" h="941" w="945">
                  <a:moveTo>
                    <a:pt x="472" y="1"/>
                  </a:moveTo>
                  <a:cubicBezTo>
                    <a:pt x="214" y="1"/>
                    <a:pt x="0" y="211"/>
                    <a:pt x="0" y="473"/>
                  </a:cubicBezTo>
                  <a:cubicBezTo>
                    <a:pt x="0" y="731"/>
                    <a:pt x="214" y="941"/>
                    <a:pt x="472" y="941"/>
                  </a:cubicBezTo>
                  <a:cubicBezTo>
                    <a:pt x="734" y="941"/>
                    <a:pt x="944" y="731"/>
                    <a:pt x="944" y="473"/>
                  </a:cubicBezTo>
                  <a:cubicBezTo>
                    <a:pt x="944" y="211"/>
                    <a:pt x="734" y="1"/>
                    <a:pt x="4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4947727" y="1065308"/>
              <a:ext cx="41240" cy="41284"/>
            </a:xfrm>
            <a:custGeom>
              <a:rect b="b" l="l" r="r" t="t"/>
              <a:pathLst>
                <a:path extrusionOk="0" h="941" w="940">
                  <a:moveTo>
                    <a:pt x="468" y="1"/>
                  </a:moveTo>
                  <a:cubicBezTo>
                    <a:pt x="211" y="1"/>
                    <a:pt x="1" y="211"/>
                    <a:pt x="1" y="473"/>
                  </a:cubicBezTo>
                  <a:cubicBezTo>
                    <a:pt x="1" y="731"/>
                    <a:pt x="211" y="941"/>
                    <a:pt x="468" y="941"/>
                  </a:cubicBezTo>
                  <a:cubicBezTo>
                    <a:pt x="730" y="941"/>
                    <a:pt x="940" y="731"/>
                    <a:pt x="940" y="473"/>
                  </a:cubicBezTo>
                  <a:cubicBezTo>
                    <a:pt x="940" y="211"/>
                    <a:pt x="730"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5037840" y="1065308"/>
              <a:ext cx="41284" cy="41284"/>
            </a:xfrm>
            <a:custGeom>
              <a:rect b="b" l="l" r="r" t="t"/>
              <a:pathLst>
                <a:path extrusionOk="0" h="941" w="941">
                  <a:moveTo>
                    <a:pt x="468" y="1"/>
                  </a:moveTo>
                  <a:cubicBezTo>
                    <a:pt x="210" y="1"/>
                    <a:pt x="1" y="211"/>
                    <a:pt x="1" y="473"/>
                  </a:cubicBezTo>
                  <a:cubicBezTo>
                    <a:pt x="1" y="731"/>
                    <a:pt x="210" y="941"/>
                    <a:pt x="468" y="941"/>
                  </a:cubicBezTo>
                  <a:cubicBezTo>
                    <a:pt x="731" y="941"/>
                    <a:pt x="940" y="731"/>
                    <a:pt x="940" y="473"/>
                  </a:cubicBezTo>
                  <a:cubicBezTo>
                    <a:pt x="940" y="211"/>
                    <a:pt x="731"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5988347" y="1835302"/>
              <a:ext cx="75197" cy="75197"/>
            </a:xfrm>
            <a:custGeom>
              <a:rect b="b" l="l" r="r" t="t"/>
              <a:pathLst>
                <a:path extrusionOk="0" h="1714" w="1714">
                  <a:moveTo>
                    <a:pt x="857" y="57"/>
                  </a:moveTo>
                  <a:cubicBezTo>
                    <a:pt x="1299" y="57"/>
                    <a:pt x="1662" y="415"/>
                    <a:pt x="1662" y="857"/>
                  </a:cubicBezTo>
                  <a:cubicBezTo>
                    <a:pt x="1662" y="1299"/>
                    <a:pt x="1299" y="1661"/>
                    <a:pt x="857" y="1661"/>
                  </a:cubicBezTo>
                  <a:cubicBezTo>
                    <a:pt x="415" y="1661"/>
                    <a:pt x="57" y="1299"/>
                    <a:pt x="57" y="857"/>
                  </a:cubicBezTo>
                  <a:cubicBezTo>
                    <a:pt x="57" y="415"/>
                    <a:pt x="415" y="57"/>
                    <a:pt x="857" y="57"/>
                  </a:cubicBezTo>
                  <a:close/>
                  <a:moveTo>
                    <a:pt x="857" y="0"/>
                  </a:moveTo>
                  <a:cubicBezTo>
                    <a:pt x="385" y="0"/>
                    <a:pt x="0" y="385"/>
                    <a:pt x="0" y="857"/>
                  </a:cubicBezTo>
                  <a:cubicBezTo>
                    <a:pt x="0" y="1333"/>
                    <a:pt x="385" y="1714"/>
                    <a:pt x="857" y="1714"/>
                  </a:cubicBezTo>
                  <a:cubicBezTo>
                    <a:pt x="1329" y="1714"/>
                    <a:pt x="1714" y="1333"/>
                    <a:pt x="1714" y="857"/>
                  </a:cubicBezTo>
                  <a:cubicBezTo>
                    <a:pt x="1714" y="385"/>
                    <a:pt x="1329" y="0"/>
                    <a:pt x="8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22"/>
          <p:cNvSpPr/>
          <p:nvPr/>
        </p:nvSpPr>
        <p:spPr>
          <a:xfrm>
            <a:off x="6163391" y="1439743"/>
            <a:ext cx="1150202" cy="322579"/>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22"/>
          <p:cNvGrpSpPr/>
          <p:nvPr/>
        </p:nvGrpSpPr>
        <p:grpSpPr>
          <a:xfrm>
            <a:off x="3904255" y="2656155"/>
            <a:ext cx="1192385" cy="362722"/>
            <a:chOff x="3551493" y="2562740"/>
            <a:chExt cx="1286978" cy="391497"/>
          </a:xfrm>
        </p:grpSpPr>
        <p:sp>
          <p:nvSpPr>
            <p:cNvPr id="151" name="Google Shape;151;p22"/>
            <p:cNvSpPr/>
            <p:nvPr/>
          </p:nvSpPr>
          <p:spPr>
            <a:xfrm>
              <a:off x="3597011" y="2562740"/>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3551493" y="2606065"/>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3714500" y="2671849"/>
              <a:ext cx="170313" cy="151404"/>
            </a:xfrm>
            <a:custGeom>
              <a:rect b="b" l="l" r="r" t="t"/>
              <a:pathLst>
                <a:path extrusionOk="0" h="3451" w="3882">
                  <a:moveTo>
                    <a:pt x="1942" y="1"/>
                  </a:moveTo>
                  <a:cubicBezTo>
                    <a:pt x="1436" y="1"/>
                    <a:pt x="935" y="222"/>
                    <a:pt x="595" y="646"/>
                  </a:cubicBezTo>
                  <a:cubicBezTo>
                    <a:pt x="1" y="1389"/>
                    <a:pt x="119" y="2473"/>
                    <a:pt x="862" y="3072"/>
                  </a:cubicBezTo>
                  <a:cubicBezTo>
                    <a:pt x="1180" y="3326"/>
                    <a:pt x="1561" y="3450"/>
                    <a:pt x="1940" y="3450"/>
                  </a:cubicBezTo>
                  <a:cubicBezTo>
                    <a:pt x="2445" y="3450"/>
                    <a:pt x="2945" y="3230"/>
                    <a:pt x="3288" y="2804"/>
                  </a:cubicBezTo>
                  <a:cubicBezTo>
                    <a:pt x="3881" y="2062"/>
                    <a:pt x="3764" y="974"/>
                    <a:pt x="3021" y="380"/>
                  </a:cubicBezTo>
                  <a:cubicBezTo>
                    <a:pt x="2703" y="125"/>
                    <a:pt x="2321" y="1"/>
                    <a:pt x="19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3756134" y="2721819"/>
              <a:ext cx="87087" cy="54928"/>
            </a:xfrm>
            <a:custGeom>
              <a:rect b="b" l="l" r="r" t="t"/>
              <a:pathLst>
                <a:path extrusionOk="0" h="1252" w="1985">
                  <a:moveTo>
                    <a:pt x="1959" y="0"/>
                  </a:moveTo>
                  <a:cubicBezTo>
                    <a:pt x="1912" y="0"/>
                    <a:pt x="1468" y="399"/>
                    <a:pt x="945" y="910"/>
                  </a:cubicBezTo>
                  <a:cubicBezTo>
                    <a:pt x="884" y="971"/>
                    <a:pt x="820" y="1032"/>
                    <a:pt x="760" y="1093"/>
                  </a:cubicBezTo>
                  <a:lnTo>
                    <a:pt x="760" y="1093"/>
                  </a:lnTo>
                  <a:cubicBezTo>
                    <a:pt x="365" y="708"/>
                    <a:pt x="61" y="432"/>
                    <a:pt x="25" y="432"/>
                  </a:cubicBezTo>
                  <a:cubicBezTo>
                    <a:pt x="23" y="432"/>
                    <a:pt x="22" y="432"/>
                    <a:pt x="22" y="433"/>
                  </a:cubicBezTo>
                  <a:cubicBezTo>
                    <a:pt x="1" y="451"/>
                    <a:pt x="302" y="783"/>
                    <a:pt x="721" y="1211"/>
                  </a:cubicBezTo>
                  <a:lnTo>
                    <a:pt x="761" y="1251"/>
                  </a:lnTo>
                  <a:lnTo>
                    <a:pt x="800" y="1211"/>
                  </a:lnTo>
                  <a:cubicBezTo>
                    <a:pt x="875" y="1141"/>
                    <a:pt x="949" y="1068"/>
                    <a:pt x="1028" y="993"/>
                  </a:cubicBezTo>
                  <a:cubicBezTo>
                    <a:pt x="1565" y="469"/>
                    <a:pt x="1984" y="23"/>
                    <a:pt x="1962" y="1"/>
                  </a:cubicBezTo>
                  <a:cubicBezTo>
                    <a:pt x="1962" y="0"/>
                    <a:pt x="1961" y="0"/>
                    <a:pt x="1959"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4012257" y="2708832"/>
              <a:ext cx="705031" cy="5001"/>
            </a:xfrm>
            <a:custGeom>
              <a:rect b="b" l="l" r="r" t="t"/>
              <a:pathLst>
                <a:path extrusionOk="0" h="114" w="16070">
                  <a:moveTo>
                    <a:pt x="8038" y="0"/>
                  </a:moveTo>
                  <a:cubicBezTo>
                    <a:pt x="3597" y="0"/>
                    <a:pt x="1" y="26"/>
                    <a:pt x="1" y="57"/>
                  </a:cubicBezTo>
                  <a:cubicBezTo>
                    <a:pt x="1" y="87"/>
                    <a:pt x="3597" y="113"/>
                    <a:pt x="8038" y="113"/>
                  </a:cubicBezTo>
                  <a:cubicBezTo>
                    <a:pt x="12473" y="113"/>
                    <a:pt x="16070" y="87"/>
                    <a:pt x="16070" y="57"/>
                  </a:cubicBezTo>
                  <a:cubicBezTo>
                    <a:pt x="16070" y="26"/>
                    <a:pt x="12473" y="0"/>
                    <a:pt x="80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4020505" y="2777623"/>
              <a:ext cx="407707" cy="5045"/>
            </a:xfrm>
            <a:custGeom>
              <a:rect b="b" l="l" r="r" t="t"/>
              <a:pathLst>
                <a:path extrusionOk="0" h="115" w="9293">
                  <a:moveTo>
                    <a:pt x="4647" y="0"/>
                  </a:moveTo>
                  <a:cubicBezTo>
                    <a:pt x="2081" y="0"/>
                    <a:pt x="0" y="26"/>
                    <a:pt x="0" y="58"/>
                  </a:cubicBezTo>
                  <a:cubicBezTo>
                    <a:pt x="0" y="88"/>
                    <a:pt x="2081" y="114"/>
                    <a:pt x="4647" y="114"/>
                  </a:cubicBezTo>
                  <a:cubicBezTo>
                    <a:pt x="7211" y="114"/>
                    <a:pt x="9292" y="88"/>
                    <a:pt x="9292" y="58"/>
                  </a:cubicBezTo>
                  <a:cubicBezTo>
                    <a:pt x="9292" y="26"/>
                    <a:pt x="7211" y="0"/>
                    <a:pt x="46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22"/>
          <p:cNvSpPr txBox="1"/>
          <p:nvPr>
            <p:ph idx="1" type="subTitle"/>
          </p:nvPr>
        </p:nvSpPr>
        <p:spPr>
          <a:xfrm>
            <a:off x="255650" y="3284775"/>
            <a:ext cx="3326700" cy="3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 Yau</a:t>
            </a:r>
            <a:endParaRPr/>
          </a:p>
        </p:txBody>
      </p:sp>
      <p:sp>
        <p:nvSpPr>
          <p:cNvPr id="158" name="Google Shape;158;p22"/>
          <p:cNvSpPr txBox="1"/>
          <p:nvPr>
            <p:ph type="ctrTitle"/>
          </p:nvPr>
        </p:nvSpPr>
        <p:spPr>
          <a:xfrm>
            <a:off x="255650" y="1044813"/>
            <a:ext cx="3604500" cy="241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Stuff</a:t>
            </a:r>
            <a:endParaRPr/>
          </a:p>
          <a:p>
            <a:pPr indent="0" lvl="0" marL="0" rtl="0" algn="l">
              <a:spcBef>
                <a:spcPts val="0"/>
              </a:spcBef>
              <a:spcAft>
                <a:spcPts val="0"/>
              </a:spcAft>
              <a:buNone/>
            </a:pPr>
            <a:r>
              <a:rPr lang="en"/>
              <a:t>Beyond</a:t>
            </a:r>
            <a:endParaRPr/>
          </a:p>
          <a:p>
            <a:pPr indent="0" lvl="0" marL="0" rtl="0" algn="l">
              <a:spcBef>
                <a:spcPts val="0"/>
              </a:spcBef>
              <a:spcAft>
                <a:spcPts val="0"/>
              </a:spcAft>
              <a:buNone/>
            </a:pPr>
            <a:r>
              <a:rPr lang="en"/>
              <a:t>Development</a:t>
            </a:r>
            <a:endParaRPr/>
          </a:p>
        </p:txBody>
      </p:sp>
      <p:grpSp>
        <p:nvGrpSpPr>
          <p:cNvPr id="159" name="Google Shape;159;p22"/>
          <p:cNvGrpSpPr/>
          <p:nvPr/>
        </p:nvGrpSpPr>
        <p:grpSpPr>
          <a:xfrm>
            <a:off x="5955618" y="3838936"/>
            <a:ext cx="188167" cy="381848"/>
            <a:chOff x="7764635" y="2404362"/>
            <a:chExt cx="353565" cy="717489"/>
          </a:xfrm>
        </p:grpSpPr>
        <p:sp>
          <p:nvSpPr>
            <p:cNvPr id="160" name="Google Shape;160;p22"/>
            <p:cNvSpPr/>
            <p:nvPr/>
          </p:nvSpPr>
          <p:spPr>
            <a:xfrm>
              <a:off x="7764635" y="2517069"/>
              <a:ext cx="238359" cy="604782"/>
            </a:xfrm>
            <a:custGeom>
              <a:rect b="b" l="l" r="r" t="t"/>
              <a:pathLst>
                <a:path extrusionOk="0" h="13785" w="5433">
                  <a:moveTo>
                    <a:pt x="1893" y="1"/>
                  </a:moveTo>
                  <a:lnTo>
                    <a:pt x="1875" y="9077"/>
                  </a:lnTo>
                  <a:lnTo>
                    <a:pt x="1" y="9073"/>
                  </a:lnTo>
                  <a:lnTo>
                    <a:pt x="1351" y="11429"/>
                  </a:lnTo>
                  <a:lnTo>
                    <a:pt x="2706" y="13784"/>
                  </a:lnTo>
                  <a:lnTo>
                    <a:pt x="4069" y="11433"/>
                  </a:lnTo>
                  <a:lnTo>
                    <a:pt x="5433" y="9081"/>
                  </a:lnTo>
                  <a:lnTo>
                    <a:pt x="3553" y="9081"/>
                  </a:lnTo>
                  <a:lnTo>
                    <a:pt x="357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7976141" y="2404362"/>
              <a:ext cx="142059" cy="360456"/>
            </a:xfrm>
            <a:custGeom>
              <a:rect b="b" l="l" r="r" t="t"/>
              <a:pathLst>
                <a:path extrusionOk="0" h="8216" w="3238">
                  <a:moveTo>
                    <a:pt x="1128" y="0"/>
                  </a:moveTo>
                  <a:lnTo>
                    <a:pt x="1118" y="5410"/>
                  </a:lnTo>
                  <a:lnTo>
                    <a:pt x="0" y="5410"/>
                  </a:lnTo>
                  <a:lnTo>
                    <a:pt x="804" y="6813"/>
                  </a:lnTo>
                  <a:lnTo>
                    <a:pt x="1612" y="8216"/>
                  </a:lnTo>
                  <a:lnTo>
                    <a:pt x="2425" y="6817"/>
                  </a:lnTo>
                  <a:lnTo>
                    <a:pt x="3238" y="5414"/>
                  </a:lnTo>
                  <a:lnTo>
                    <a:pt x="2120" y="5414"/>
                  </a:lnTo>
                  <a:lnTo>
                    <a:pt x="212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22"/>
          <p:cNvSpPr/>
          <p:nvPr/>
        </p:nvSpPr>
        <p:spPr>
          <a:xfrm>
            <a:off x="4855197" y="1044825"/>
            <a:ext cx="220838" cy="560285"/>
          </a:xfrm>
          <a:custGeom>
            <a:rect b="b" l="l" r="r" t="t"/>
            <a:pathLst>
              <a:path extrusionOk="0" h="13784" w="5433">
                <a:moveTo>
                  <a:pt x="2728" y="0"/>
                </a:moveTo>
                <a:lnTo>
                  <a:pt x="1364" y="2351"/>
                </a:lnTo>
                <a:lnTo>
                  <a:pt x="1" y="4698"/>
                </a:lnTo>
                <a:lnTo>
                  <a:pt x="1880" y="4702"/>
                </a:lnTo>
                <a:lnTo>
                  <a:pt x="1863" y="13779"/>
                </a:lnTo>
                <a:lnTo>
                  <a:pt x="3537" y="13783"/>
                </a:lnTo>
                <a:lnTo>
                  <a:pt x="3554" y="4706"/>
                </a:lnTo>
                <a:lnTo>
                  <a:pt x="5433" y="4711"/>
                </a:lnTo>
                <a:lnTo>
                  <a:pt x="5433" y="4711"/>
                </a:lnTo>
                <a:lnTo>
                  <a:pt x="4079" y="2356"/>
                </a:lnTo>
                <a:lnTo>
                  <a:pt x="272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4725207" y="1363338"/>
            <a:ext cx="133649" cy="338553"/>
          </a:xfrm>
          <a:custGeom>
            <a:rect b="b" l="l" r="r" t="t"/>
            <a:pathLst>
              <a:path extrusionOk="0" h="8329" w="3288">
                <a:moveTo>
                  <a:pt x="1648" y="0"/>
                </a:moveTo>
                <a:lnTo>
                  <a:pt x="827" y="1420"/>
                </a:lnTo>
                <a:lnTo>
                  <a:pt x="0" y="2840"/>
                </a:lnTo>
                <a:lnTo>
                  <a:pt x="1137" y="2840"/>
                </a:lnTo>
                <a:lnTo>
                  <a:pt x="1123" y="8329"/>
                </a:lnTo>
                <a:lnTo>
                  <a:pt x="2138" y="8329"/>
                </a:lnTo>
                <a:lnTo>
                  <a:pt x="2150" y="2845"/>
                </a:lnTo>
                <a:lnTo>
                  <a:pt x="3287" y="2845"/>
                </a:lnTo>
                <a:lnTo>
                  <a:pt x="2465" y="1420"/>
                </a:lnTo>
                <a:lnTo>
                  <a:pt x="164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22"/>
          <p:cNvGrpSpPr/>
          <p:nvPr/>
        </p:nvGrpSpPr>
        <p:grpSpPr>
          <a:xfrm>
            <a:off x="8092221" y="3283788"/>
            <a:ext cx="720565" cy="1236305"/>
            <a:chOff x="7825967" y="3240163"/>
            <a:chExt cx="777728" cy="1334382"/>
          </a:xfrm>
        </p:grpSpPr>
        <p:sp>
          <p:nvSpPr>
            <p:cNvPr id="165" name="Google Shape;165;p22"/>
            <p:cNvSpPr/>
            <p:nvPr/>
          </p:nvSpPr>
          <p:spPr>
            <a:xfrm>
              <a:off x="7825967" y="3240163"/>
              <a:ext cx="777728" cy="1015297"/>
            </a:xfrm>
            <a:custGeom>
              <a:rect b="b" l="l" r="r" t="t"/>
              <a:pathLst>
                <a:path extrusionOk="0" h="23142" w="17727">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8008869" y="3262319"/>
              <a:ext cx="542308" cy="1312226"/>
            </a:xfrm>
            <a:custGeom>
              <a:rect b="b" l="l" r="r" t="t"/>
              <a:pathLst>
                <a:path extrusionOk="0" h="29910" w="12361">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8156322" y="3423942"/>
              <a:ext cx="48962" cy="303159"/>
            </a:xfrm>
            <a:custGeom>
              <a:rect b="b" l="l" r="r" t="t"/>
              <a:pathLst>
                <a:path extrusionOk="0" h="6910" w="1116">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8204844" y="3651900"/>
              <a:ext cx="358394" cy="75197"/>
            </a:xfrm>
            <a:custGeom>
              <a:rect b="b" l="l" r="r" t="t"/>
              <a:pathLst>
                <a:path extrusionOk="0" h="1714" w="8169">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7865277" y="3676029"/>
              <a:ext cx="192556" cy="449649"/>
            </a:xfrm>
            <a:custGeom>
              <a:rect b="b" l="l" r="r" t="t"/>
              <a:pathLst>
                <a:path extrusionOk="0" h="10249" w="4389">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8057610" y="3961942"/>
              <a:ext cx="474920" cy="163732"/>
            </a:xfrm>
            <a:custGeom>
              <a:rect b="b" l="l" r="r" t="t"/>
              <a:pathLst>
                <a:path extrusionOk="0" h="3732" w="10825">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22"/>
          <p:cNvSpPr/>
          <p:nvPr/>
        </p:nvSpPr>
        <p:spPr>
          <a:xfrm>
            <a:off x="3860150" y="4504049"/>
            <a:ext cx="5520703" cy="4715"/>
          </a:xfrm>
          <a:custGeom>
            <a:rect b="b" l="l" r="r" t="t"/>
            <a:pathLst>
              <a:path extrusionOk="0" h="116" w="135819">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22"/>
          <p:cNvGrpSpPr/>
          <p:nvPr/>
        </p:nvGrpSpPr>
        <p:grpSpPr>
          <a:xfrm>
            <a:off x="4254254" y="3788870"/>
            <a:ext cx="534556" cy="716492"/>
            <a:chOff x="3429656" y="3785314"/>
            <a:chExt cx="576962" cy="773332"/>
          </a:xfrm>
        </p:grpSpPr>
        <p:sp>
          <p:nvSpPr>
            <p:cNvPr id="173" name="Google Shape;173;p22"/>
            <p:cNvSpPr/>
            <p:nvPr/>
          </p:nvSpPr>
          <p:spPr>
            <a:xfrm>
              <a:off x="3429656" y="4237325"/>
              <a:ext cx="230725" cy="140304"/>
            </a:xfrm>
            <a:custGeom>
              <a:rect b="b" l="l" r="r" t="t"/>
              <a:pathLst>
                <a:path extrusionOk="0" h="3198" w="5259">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3554866" y="3785314"/>
              <a:ext cx="162065" cy="334616"/>
            </a:xfrm>
            <a:custGeom>
              <a:rect b="b" l="l" r="r" t="t"/>
              <a:pathLst>
                <a:path extrusionOk="0" h="7627" w="3694">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3727853" y="3883016"/>
              <a:ext cx="278766" cy="276572"/>
            </a:xfrm>
            <a:custGeom>
              <a:rect b="b" l="l" r="r" t="t"/>
              <a:pathLst>
                <a:path extrusionOk="0" h="6304" w="6354">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3539555" y="4279398"/>
              <a:ext cx="159169" cy="279248"/>
            </a:xfrm>
            <a:custGeom>
              <a:rect b="b" l="l" r="r" t="t"/>
              <a:pathLst>
                <a:path extrusionOk="0" h="6365" w="3628">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3625017" y="3907278"/>
              <a:ext cx="73881" cy="622375"/>
            </a:xfrm>
            <a:custGeom>
              <a:rect b="b" l="l" r="r" t="t"/>
              <a:pathLst>
                <a:path extrusionOk="0" h="14186" w="1684">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3694861" y="3953650"/>
              <a:ext cx="204183" cy="424379"/>
            </a:xfrm>
            <a:custGeom>
              <a:rect b="b" l="l" r="r" t="t"/>
              <a:pathLst>
                <a:path extrusionOk="0" h="9673" w="4654">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2"/>
          <p:cNvSpPr/>
          <p:nvPr/>
        </p:nvSpPr>
        <p:spPr>
          <a:xfrm>
            <a:off x="6396749" y="2007235"/>
            <a:ext cx="19917" cy="19755"/>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7197502" y="2311685"/>
            <a:ext cx="19958" cy="19958"/>
          </a:xfrm>
          <a:custGeom>
            <a:rect b="b" l="l" r="r" t="t"/>
            <a:pathLst>
              <a:path extrusionOk="0" h="491" w="491">
                <a:moveTo>
                  <a:pt x="245" y="1"/>
                </a:moveTo>
                <a:cubicBezTo>
                  <a:pt x="110" y="1"/>
                  <a:pt x="1" y="111"/>
                  <a:pt x="1" y="246"/>
                </a:cubicBezTo>
                <a:cubicBezTo>
                  <a:pt x="1" y="381"/>
                  <a:pt x="110" y="490"/>
                  <a:pt x="245" y="490"/>
                </a:cubicBezTo>
                <a:cubicBezTo>
                  <a:pt x="381" y="490"/>
                  <a:pt x="491" y="381"/>
                  <a:pt x="491" y="246"/>
                </a:cubicBezTo>
                <a:cubicBezTo>
                  <a:pt x="491" y="111"/>
                  <a:pt x="381"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7051862" y="3760118"/>
            <a:ext cx="63979" cy="14471"/>
          </a:xfrm>
          <a:custGeom>
            <a:rect b="b" l="l" r="r" t="t"/>
            <a:pathLst>
              <a:path extrusionOk="0" h="356" w="1574">
                <a:moveTo>
                  <a:pt x="0" y="1"/>
                </a:moveTo>
                <a:lnTo>
                  <a:pt x="0" y="355"/>
                </a:lnTo>
                <a:lnTo>
                  <a:pt x="1573" y="355"/>
                </a:lnTo>
                <a:lnTo>
                  <a:pt x="15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7274610" y="3760118"/>
            <a:ext cx="64142" cy="14471"/>
          </a:xfrm>
          <a:custGeom>
            <a:rect b="b" l="l" r="r" t="t"/>
            <a:pathLst>
              <a:path extrusionOk="0" h="356" w="1578">
                <a:moveTo>
                  <a:pt x="0" y="1"/>
                </a:moveTo>
                <a:lnTo>
                  <a:pt x="0" y="355"/>
                </a:lnTo>
                <a:lnTo>
                  <a:pt x="1578" y="355"/>
                </a:lnTo>
                <a:lnTo>
                  <a:pt x="157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7497520" y="3760118"/>
            <a:ext cx="64182" cy="14471"/>
          </a:xfrm>
          <a:custGeom>
            <a:rect b="b" l="l" r="r" t="t"/>
            <a:pathLst>
              <a:path extrusionOk="0" h="356" w="1579">
                <a:moveTo>
                  <a:pt x="1" y="1"/>
                </a:moveTo>
                <a:lnTo>
                  <a:pt x="1" y="355"/>
                </a:lnTo>
                <a:lnTo>
                  <a:pt x="1579" y="355"/>
                </a:lnTo>
                <a:lnTo>
                  <a:pt x="15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7720470" y="3760118"/>
            <a:ext cx="64182" cy="14471"/>
          </a:xfrm>
          <a:custGeom>
            <a:rect b="b" l="l" r="r" t="t"/>
            <a:pathLst>
              <a:path extrusionOk="0" h="356" w="1579">
                <a:moveTo>
                  <a:pt x="1" y="1"/>
                </a:moveTo>
                <a:lnTo>
                  <a:pt x="1" y="355"/>
                </a:lnTo>
                <a:lnTo>
                  <a:pt x="1578" y="355"/>
                </a:lnTo>
                <a:lnTo>
                  <a:pt x="1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7194819" y="3085695"/>
            <a:ext cx="22641" cy="21665"/>
          </a:xfrm>
          <a:custGeom>
            <a:rect b="b" l="l" r="r" t="t"/>
            <a:pathLst>
              <a:path extrusionOk="0" h="533" w="557">
                <a:moveTo>
                  <a:pt x="277" y="0"/>
                </a:moveTo>
                <a:cubicBezTo>
                  <a:pt x="124" y="0"/>
                  <a:pt x="1" y="118"/>
                  <a:pt x="1" y="267"/>
                </a:cubicBezTo>
                <a:cubicBezTo>
                  <a:pt x="1" y="414"/>
                  <a:pt x="124" y="533"/>
                  <a:pt x="277" y="533"/>
                </a:cubicBezTo>
                <a:cubicBezTo>
                  <a:pt x="434" y="533"/>
                  <a:pt x="557" y="414"/>
                  <a:pt x="557" y="267"/>
                </a:cubicBezTo>
                <a:cubicBezTo>
                  <a:pt x="557" y="118"/>
                  <a:pt x="434" y="0"/>
                  <a:pt x="2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6428835" y="2748439"/>
            <a:ext cx="1494817" cy="1354406"/>
          </a:xfrm>
          <a:custGeom>
            <a:rect b="b" l="l" r="r" t="t"/>
            <a:pathLst>
              <a:path extrusionOk="0" h="15301" w="35998">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7459352" y="3038056"/>
            <a:ext cx="22600" cy="21868"/>
          </a:xfrm>
          <a:custGeom>
            <a:rect b="b" l="l" r="r" t="t"/>
            <a:pathLst>
              <a:path extrusionOk="0" h="538" w="556">
                <a:moveTo>
                  <a:pt x="276" y="1"/>
                </a:moveTo>
                <a:cubicBezTo>
                  <a:pt x="122" y="1"/>
                  <a:pt x="1" y="123"/>
                  <a:pt x="1" y="267"/>
                </a:cubicBezTo>
                <a:cubicBezTo>
                  <a:pt x="1" y="416"/>
                  <a:pt x="122" y="538"/>
                  <a:pt x="276" y="538"/>
                </a:cubicBezTo>
                <a:cubicBezTo>
                  <a:pt x="429" y="538"/>
                  <a:pt x="556" y="416"/>
                  <a:pt x="556" y="267"/>
                </a:cubicBezTo>
                <a:cubicBezTo>
                  <a:pt x="556" y="123"/>
                  <a:pt x="429" y="1"/>
                  <a:pt x="2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22"/>
          <p:cNvGrpSpPr/>
          <p:nvPr/>
        </p:nvGrpSpPr>
        <p:grpSpPr>
          <a:xfrm>
            <a:off x="6492654" y="2831791"/>
            <a:ext cx="1304225" cy="1191615"/>
            <a:chOff x="6117656" y="2752309"/>
            <a:chExt cx="1407691" cy="1286147"/>
          </a:xfrm>
        </p:grpSpPr>
        <p:sp>
          <p:nvSpPr>
            <p:cNvPr id="189" name="Google Shape;189;p22"/>
            <p:cNvSpPr/>
            <p:nvPr/>
          </p:nvSpPr>
          <p:spPr>
            <a:xfrm>
              <a:off x="6117656" y="3670896"/>
              <a:ext cx="54095" cy="15750"/>
            </a:xfrm>
            <a:custGeom>
              <a:rect b="b" l="l" r="r" t="t"/>
              <a:pathLst>
                <a:path extrusionOk="0" h="359" w="1233">
                  <a:moveTo>
                    <a:pt x="1" y="0"/>
                  </a:moveTo>
                  <a:lnTo>
                    <a:pt x="1" y="359"/>
                  </a:lnTo>
                  <a:lnTo>
                    <a:pt x="1233" y="359"/>
                  </a:lnTo>
                  <a:lnTo>
                    <a:pt x="12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6239970" y="3754253"/>
              <a:ext cx="69055" cy="15619"/>
            </a:xfrm>
            <a:custGeom>
              <a:rect b="b" l="l" r="r" t="t"/>
              <a:pathLst>
                <a:path extrusionOk="0" h="356" w="1574">
                  <a:moveTo>
                    <a:pt x="0" y="1"/>
                  </a:moveTo>
                  <a:lnTo>
                    <a:pt x="0" y="355"/>
                  </a:lnTo>
                  <a:lnTo>
                    <a:pt x="1574" y="355"/>
                  </a:lnTo>
                  <a:lnTo>
                    <a:pt x="15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6480563" y="3754253"/>
              <a:ext cx="69055" cy="15619"/>
            </a:xfrm>
            <a:custGeom>
              <a:rect b="b" l="l" r="r" t="t"/>
              <a:pathLst>
                <a:path extrusionOk="0" h="356" w="1574">
                  <a:moveTo>
                    <a:pt x="1" y="1"/>
                  </a:moveTo>
                  <a:lnTo>
                    <a:pt x="1" y="355"/>
                  </a:lnTo>
                  <a:lnTo>
                    <a:pt x="1574" y="355"/>
                  </a:lnTo>
                  <a:lnTo>
                    <a:pt x="15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6117656" y="3463032"/>
              <a:ext cx="54095" cy="15619"/>
            </a:xfrm>
            <a:custGeom>
              <a:rect b="b" l="l" r="r" t="t"/>
              <a:pathLst>
                <a:path extrusionOk="0" h="356" w="1233">
                  <a:moveTo>
                    <a:pt x="1" y="1"/>
                  </a:moveTo>
                  <a:lnTo>
                    <a:pt x="1" y="355"/>
                  </a:lnTo>
                  <a:lnTo>
                    <a:pt x="1233" y="355"/>
                  </a:lnTo>
                  <a:lnTo>
                    <a:pt x="12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6117656" y="3071564"/>
              <a:ext cx="54095" cy="15531"/>
            </a:xfrm>
            <a:custGeom>
              <a:rect b="b" l="l" r="r" t="t"/>
              <a:pathLst>
                <a:path extrusionOk="0" h="354" w="1233">
                  <a:moveTo>
                    <a:pt x="1" y="0"/>
                  </a:moveTo>
                  <a:lnTo>
                    <a:pt x="1" y="354"/>
                  </a:lnTo>
                  <a:lnTo>
                    <a:pt x="1233" y="354"/>
                  </a:lnTo>
                  <a:lnTo>
                    <a:pt x="12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6117656" y="2874843"/>
              <a:ext cx="54095" cy="15531"/>
            </a:xfrm>
            <a:custGeom>
              <a:rect b="b" l="l" r="r" t="t"/>
              <a:pathLst>
                <a:path extrusionOk="0" h="354" w="1233">
                  <a:moveTo>
                    <a:pt x="1" y="0"/>
                  </a:moveTo>
                  <a:lnTo>
                    <a:pt x="1" y="354"/>
                  </a:lnTo>
                  <a:lnTo>
                    <a:pt x="1233" y="354"/>
                  </a:lnTo>
                  <a:lnTo>
                    <a:pt x="12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6120332" y="3267276"/>
              <a:ext cx="54095" cy="15619"/>
            </a:xfrm>
            <a:custGeom>
              <a:rect b="b" l="l" r="r" t="t"/>
              <a:pathLst>
                <a:path extrusionOk="0" h="356" w="1233">
                  <a:moveTo>
                    <a:pt x="0" y="1"/>
                  </a:moveTo>
                  <a:lnTo>
                    <a:pt x="0" y="355"/>
                  </a:lnTo>
                  <a:lnTo>
                    <a:pt x="1233" y="355"/>
                  </a:lnTo>
                  <a:lnTo>
                    <a:pt x="12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6197415" y="2752309"/>
              <a:ext cx="1312797" cy="936853"/>
            </a:xfrm>
            <a:custGeom>
              <a:rect b="b" l="l" r="r" t="t"/>
              <a:pathLst>
                <a:path extrusionOk="0" h="21354" w="29923">
                  <a:moveTo>
                    <a:pt x="57" y="0"/>
                  </a:moveTo>
                  <a:cubicBezTo>
                    <a:pt x="57" y="0"/>
                    <a:pt x="53" y="36"/>
                    <a:pt x="53" y="105"/>
                  </a:cubicBezTo>
                  <a:cubicBezTo>
                    <a:pt x="48" y="180"/>
                    <a:pt x="48" y="285"/>
                    <a:pt x="48" y="420"/>
                  </a:cubicBezTo>
                  <a:cubicBezTo>
                    <a:pt x="44" y="700"/>
                    <a:pt x="39" y="1102"/>
                    <a:pt x="35" y="1626"/>
                  </a:cubicBezTo>
                  <a:cubicBezTo>
                    <a:pt x="31" y="2680"/>
                    <a:pt x="26" y="4209"/>
                    <a:pt x="18" y="6110"/>
                  </a:cubicBezTo>
                  <a:cubicBezTo>
                    <a:pt x="13" y="9925"/>
                    <a:pt x="9" y="15248"/>
                    <a:pt x="0" y="21297"/>
                  </a:cubicBezTo>
                  <a:lnTo>
                    <a:pt x="0" y="21354"/>
                  </a:lnTo>
                  <a:lnTo>
                    <a:pt x="4344" y="21354"/>
                  </a:lnTo>
                  <a:cubicBezTo>
                    <a:pt x="11402" y="21344"/>
                    <a:pt x="17796" y="21340"/>
                    <a:pt x="22427" y="21336"/>
                  </a:cubicBezTo>
                  <a:cubicBezTo>
                    <a:pt x="24739" y="21327"/>
                    <a:pt x="26610" y="21323"/>
                    <a:pt x="27912" y="21318"/>
                  </a:cubicBezTo>
                  <a:cubicBezTo>
                    <a:pt x="28555" y="21314"/>
                    <a:pt x="29057" y="21310"/>
                    <a:pt x="29402" y="21305"/>
                  </a:cubicBezTo>
                  <a:cubicBezTo>
                    <a:pt x="29569" y="21305"/>
                    <a:pt x="29695" y="21301"/>
                    <a:pt x="29787" y="21301"/>
                  </a:cubicBezTo>
                  <a:cubicBezTo>
                    <a:pt x="29874" y="21301"/>
                    <a:pt x="29922" y="21297"/>
                    <a:pt x="29922" y="21297"/>
                  </a:cubicBezTo>
                  <a:cubicBezTo>
                    <a:pt x="29922" y="21297"/>
                    <a:pt x="29874" y="21292"/>
                    <a:pt x="29787" y="21287"/>
                  </a:cubicBezTo>
                  <a:cubicBezTo>
                    <a:pt x="29695" y="21287"/>
                    <a:pt x="29569" y="21283"/>
                    <a:pt x="29402" y="21283"/>
                  </a:cubicBezTo>
                  <a:cubicBezTo>
                    <a:pt x="29057" y="21279"/>
                    <a:pt x="28555" y="21275"/>
                    <a:pt x="27912" y="21271"/>
                  </a:cubicBezTo>
                  <a:cubicBezTo>
                    <a:pt x="26610" y="21265"/>
                    <a:pt x="24739" y="21261"/>
                    <a:pt x="22427" y="21253"/>
                  </a:cubicBezTo>
                  <a:cubicBezTo>
                    <a:pt x="17796" y="21249"/>
                    <a:pt x="11402" y="21244"/>
                    <a:pt x="4344" y="21235"/>
                  </a:cubicBezTo>
                  <a:lnTo>
                    <a:pt x="113" y="21235"/>
                  </a:lnTo>
                  <a:cubicBezTo>
                    <a:pt x="105" y="15212"/>
                    <a:pt x="101" y="9912"/>
                    <a:pt x="97" y="6110"/>
                  </a:cubicBezTo>
                  <a:cubicBezTo>
                    <a:pt x="87" y="4209"/>
                    <a:pt x="83" y="2680"/>
                    <a:pt x="79" y="1626"/>
                  </a:cubicBezTo>
                  <a:cubicBezTo>
                    <a:pt x="75" y="1102"/>
                    <a:pt x="70" y="700"/>
                    <a:pt x="65" y="420"/>
                  </a:cubicBezTo>
                  <a:cubicBezTo>
                    <a:pt x="65" y="285"/>
                    <a:pt x="61" y="180"/>
                    <a:pt x="61" y="105"/>
                  </a:cubicBezTo>
                  <a:cubicBezTo>
                    <a:pt x="61" y="36"/>
                    <a:pt x="57" y="0"/>
                    <a:pt x="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6267425" y="3272494"/>
              <a:ext cx="1244945" cy="5177"/>
            </a:xfrm>
            <a:custGeom>
              <a:rect b="b" l="l" r="r" t="t"/>
              <a:pathLst>
                <a:path extrusionOk="0" h="118" w="29018">
                  <a:moveTo>
                    <a:pt x="14509" y="0"/>
                  </a:moveTo>
                  <a:cubicBezTo>
                    <a:pt x="6494" y="0"/>
                    <a:pt x="0" y="27"/>
                    <a:pt x="0" y="57"/>
                  </a:cubicBezTo>
                  <a:cubicBezTo>
                    <a:pt x="0" y="92"/>
                    <a:pt x="6494" y="118"/>
                    <a:pt x="14509" y="118"/>
                  </a:cubicBezTo>
                  <a:cubicBezTo>
                    <a:pt x="22519" y="118"/>
                    <a:pt x="29017" y="92"/>
                    <a:pt x="29017" y="57"/>
                  </a:cubicBezTo>
                  <a:cubicBezTo>
                    <a:pt x="29017" y="27"/>
                    <a:pt x="22519" y="0"/>
                    <a:pt x="145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6267425" y="3076695"/>
              <a:ext cx="1244945" cy="5265"/>
            </a:xfrm>
            <a:custGeom>
              <a:rect b="b" l="l" r="r" t="t"/>
              <a:pathLst>
                <a:path extrusionOk="0" h="120" w="29018">
                  <a:moveTo>
                    <a:pt x="14509" y="1"/>
                  </a:moveTo>
                  <a:cubicBezTo>
                    <a:pt x="6494" y="1"/>
                    <a:pt x="0" y="27"/>
                    <a:pt x="0" y="58"/>
                  </a:cubicBezTo>
                  <a:cubicBezTo>
                    <a:pt x="0" y="93"/>
                    <a:pt x="6494" y="119"/>
                    <a:pt x="14509" y="119"/>
                  </a:cubicBezTo>
                  <a:cubicBezTo>
                    <a:pt x="22519" y="119"/>
                    <a:pt x="29017" y="93"/>
                    <a:pt x="29017" y="58"/>
                  </a:cubicBezTo>
                  <a:cubicBezTo>
                    <a:pt x="29017" y="27"/>
                    <a:pt x="22519" y="1"/>
                    <a:pt x="145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6267425" y="2879975"/>
              <a:ext cx="1244945" cy="5265"/>
            </a:xfrm>
            <a:custGeom>
              <a:rect b="b" l="l" r="r" t="t"/>
              <a:pathLst>
                <a:path extrusionOk="0" h="120" w="29018">
                  <a:moveTo>
                    <a:pt x="14509" y="1"/>
                  </a:moveTo>
                  <a:cubicBezTo>
                    <a:pt x="6494" y="1"/>
                    <a:pt x="0" y="27"/>
                    <a:pt x="0" y="59"/>
                  </a:cubicBezTo>
                  <a:cubicBezTo>
                    <a:pt x="0" y="93"/>
                    <a:pt x="6494" y="119"/>
                    <a:pt x="14509" y="119"/>
                  </a:cubicBezTo>
                  <a:cubicBezTo>
                    <a:pt x="22519" y="119"/>
                    <a:pt x="29017" y="93"/>
                    <a:pt x="29017" y="59"/>
                  </a:cubicBezTo>
                  <a:cubicBezTo>
                    <a:pt x="29017" y="27"/>
                    <a:pt x="22519" y="1"/>
                    <a:pt x="145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6267425" y="3468249"/>
              <a:ext cx="1244945" cy="5001"/>
            </a:xfrm>
            <a:custGeom>
              <a:rect b="b" l="l" r="r" t="t"/>
              <a:pathLst>
                <a:path extrusionOk="0" h="114" w="29018">
                  <a:moveTo>
                    <a:pt x="14509" y="0"/>
                  </a:moveTo>
                  <a:cubicBezTo>
                    <a:pt x="6494" y="0"/>
                    <a:pt x="0" y="26"/>
                    <a:pt x="0" y="57"/>
                  </a:cubicBezTo>
                  <a:cubicBezTo>
                    <a:pt x="0" y="87"/>
                    <a:pt x="6494" y="113"/>
                    <a:pt x="14509" y="113"/>
                  </a:cubicBezTo>
                  <a:cubicBezTo>
                    <a:pt x="22519" y="113"/>
                    <a:pt x="29017" y="87"/>
                    <a:pt x="29017" y="57"/>
                  </a:cubicBezTo>
                  <a:cubicBezTo>
                    <a:pt x="29017" y="26"/>
                    <a:pt x="22519" y="0"/>
                    <a:pt x="145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6265284" y="2766699"/>
              <a:ext cx="1244926" cy="877801"/>
            </a:xfrm>
            <a:custGeom>
              <a:rect b="b" l="l" r="r" t="t"/>
              <a:pathLst>
                <a:path extrusionOk="0" h="20008" w="28376">
                  <a:moveTo>
                    <a:pt x="18153" y="1"/>
                  </a:moveTo>
                  <a:lnTo>
                    <a:pt x="14714" y="6534"/>
                  </a:lnTo>
                  <a:lnTo>
                    <a:pt x="12425" y="4668"/>
                  </a:lnTo>
                  <a:lnTo>
                    <a:pt x="9605" y="9593"/>
                  </a:lnTo>
                  <a:lnTo>
                    <a:pt x="7578" y="8164"/>
                  </a:lnTo>
                  <a:lnTo>
                    <a:pt x="4143" y="13504"/>
                  </a:lnTo>
                  <a:lnTo>
                    <a:pt x="2469" y="12220"/>
                  </a:lnTo>
                  <a:lnTo>
                    <a:pt x="0" y="16048"/>
                  </a:lnTo>
                  <a:lnTo>
                    <a:pt x="0" y="20007"/>
                  </a:lnTo>
                  <a:lnTo>
                    <a:pt x="28375" y="20007"/>
                  </a:lnTo>
                  <a:lnTo>
                    <a:pt x="28375" y="2641"/>
                  </a:lnTo>
                  <a:lnTo>
                    <a:pt x="24849" y="3649"/>
                  </a:lnTo>
                  <a:lnTo>
                    <a:pt x="21855" y="7303"/>
                  </a:lnTo>
                  <a:lnTo>
                    <a:pt x="181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6265284" y="2819433"/>
              <a:ext cx="1260062" cy="709243"/>
            </a:xfrm>
            <a:custGeom>
              <a:rect b="b" l="l" r="r" t="t"/>
              <a:pathLst>
                <a:path extrusionOk="0" h="16166" w="28721">
                  <a:moveTo>
                    <a:pt x="25041" y="1"/>
                  </a:moveTo>
                  <a:lnTo>
                    <a:pt x="25027" y="13"/>
                  </a:lnTo>
                  <a:cubicBezTo>
                    <a:pt x="24240" y="1036"/>
                    <a:pt x="23252" y="2306"/>
                    <a:pt x="22122" y="3767"/>
                  </a:cubicBezTo>
                  <a:lnTo>
                    <a:pt x="22122" y="3767"/>
                  </a:lnTo>
                  <a:cubicBezTo>
                    <a:pt x="20021" y="3763"/>
                    <a:pt x="17561" y="3759"/>
                    <a:pt x="14889" y="3759"/>
                  </a:cubicBezTo>
                  <a:lnTo>
                    <a:pt x="14859" y="3759"/>
                  </a:lnTo>
                  <a:lnTo>
                    <a:pt x="14841" y="3785"/>
                  </a:lnTo>
                  <a:cubicBezTo>
                    <a:pt x="13884" y="5376"/>
                    <a:pt x="12853" y="7089"/>
                    <a:pt x="11786" y="8863"/>
                  </a:cubicBezTo>
                  <a:cubicBezTo>
                    <a:pt x="10766" y="10563"/>
                    <a:pt x="9777" y="12212"/>
                    <a:pt x="8840" y="13769"/>
                  </a:cubicBezTo>
                  <a:lnTo>
                    <a:pt x="8840" y="13769"/>
                  </a:lnTo>
                  <a:cubicBezTo>
                    <a:pt x="7421" y="11828"/>
                    <a:pt x="6105" y="10033"/>
                    <a:pt x="4942" y="8444"/>
                  </a:cubicBezTo>
                  <a:lnTo>
                    <a:pt x="4903" y="8387"/>
                  </a:lnTo>
                  <a:lnTo>
                    <a:pt x="4864" y="8444"/>
                  </a:lnTo>
                  <a:cubicBezTo>
                    <a:pt x="3387" y="10782"/>
                    <a:pt x="2168" y="12704"/>
                    <a:pt x="1315" y="14055"/>
                  </a:cubicBezTo>
                  <a:cubicBezTo>
                    <a:pt x="896" y="14723"/>
                    <a:pt x="563" y="15247"/>
                    <a:pt x="337" y="15610"/>
                  </a:cubicBezTo>
                  <a:cubicBezTo>
                    <a:pt x="228" y="15790"/>
                    <a:pt x="144" y="15925"/>
                    <a:pt x="83" y="16022"/>
                  </a:cubicBezTo>
                  <a:cubicBezTo>
                    <a:pt x="26" y="16117"/>
                    <a:pt x="0" y="16165"/>
                    <a:pt x="0" y="16165"/>
                  </a:cubicBezTo>
                  <a:cubicBezTo>
                    <a:pt x="0" y="16165"/>
                    <a:pt x="35" y="16122"/>
                    <a:pt x="97" y="16030"/>
                  </a:cubicBezTo>
                  <a:cubicBezTo>
                    <a:pt x="158" y="15933"/>
                    <a:pt x="245" y="15798"/>
                    <a:pt x="359" y="15628"/>
                  </a:cubicBezTo>
                  <a:cubicBezTo>
                    <a:pt x="595" y="15265"/>
                    <a:pt x="931" y="14745"/>
                    <a:pt x="1359" y="14081"/>
                  </a:cubicBezTo>
                  <a:cubicBezTo>
                    <a:pt x="2213" y="12751"/>
                    <a:pt x="3432" y="10853"/>
                    <a:pt x="4909" y="8556"/>
                  </a:cubicBezTo>
                  <a:lnTo>
                    <a:pt x="4909" y="8556"/>
                  </a:lnTo>
                  <a:cubicBezTo>
                    <a:pt x="6070" y="10150"/>
                    <a:pt x="7380" y="11954"/>
                    <a:pt x="8797" y="13902"/>
                  </a:cubicBezTo>
                  <a:lnTo>
                    <a:pt x="8849" y="13972"/>
                  </a:lnTo>
                  <a:lnTo>
                    <a:pt x="8893" y="13898"/>
                  </a:lnTo>
                  <a:cubicBezTo>
                    <a:pt x="9841" y="12320"/>
                    <a:pt x="10847" y="10650"/>
                    <a:pt x="11887" y="8920"/>
                  </a:cubicBezTo>
                  <a:cubicBezTo>
                    <a:pt x="12947" y="7155"/>
                    <a:pt x="13973" y="5451"/>
                    <a:pt x="14922" y="3868"/>
                  </a:cubicBezTo>
                  <a:lnTo>
                    <a:pt x="14922" y="3868"/>
                  </a:lnTo>
                  <a:cubicBezTo>
                    <a:pt x="17592" y="3863"/>
                    <a:pt x="20050" y="3863"/>
                    <a:pt x="22148" y="3859"/>
                  </a:cubicBezTo>
                  <a:lnTo>
                    <a:pt x="22169" y="3859"/>
                  </a:lnTo>
                  <a:lnTo>
                    <a:pt x="22183" y="3841"/>
                  </a:lnTo>
                  <a:cubicBezTo>
                    <a:pt x="23306" y="2371"/>
                    <a:pt x="24285" y="1094"/>
                    <a:pt x="25070" y="65"/>
                  </a:cubicBezTo>
                  <a:lnTo>
                    <a:pt x="25070" y="65"/>
                  </a:lnTo>
                  <a:cubicBezTo>
                    <a:pt x="26221" y="57"/>
                    <a:pt x="27133" y="53"/>
                    <a:pt x="27760" y="49"/>
                  </a:cubicBezTo>
                  <a:cubicBezTo>
                    <a:pt x="28069" y="49"/>
                    <a:pt x="28310" y="44"/>
                    <a:pt x="28476" y="44"/>
                  </a:cubicBezTo>
                  <a:cubicBezTo>
                    <a:pt x="28555" y="39"/>
                    <a:pt x="28611" y="39"/>
                    <a:pt x="28660" y="39"/>
                  </a:cubicBezTo>
                  <a:cubicBezTo>
                    <a:pt x="28698" y="35"/>
                    <a:pt x="28720" y="35"/>
                    <a:pt x="28720" y="35"/>
                  </a:cubicBezTo>
                  <a:cubicBezTo>
                    <a:pt x="28720" y="31"/>
                    <a:pt x="28698" y="31"/>
                    <a:pt x="28660" y="31"/>
                  </a:cubicBezTo>
                  <a:cubicBezTo>
                    <a:pt x="28611" y="27"/>
                    <a:pt x="28555" y="27"/>
                    <a:pt x="28476" y="27"/>
                  </a:cubicBezTo>
                  <a:cubicBezTo>
                    <a:pt x="28310" y="23"/>
                    <a:pt x="28069" y="17"/>
                    <a:pt x="27760" y="17"/>
                  </a:cubicBezTo>
                  <a:cubicBezTo>
                    <a:pt x="27130" y="13"/>
                    <a:pt x="26213" y="9"/>
                    <a:pt x="250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6508159" y="3234899"/>
              <a:ext cx="24569" cy="23603"/>
            </a:xfrm>
            <a:custGeom>
              <a:rect b="b" l="l" r="r" t="t"/>
              <a:pathLst>
                <a:path extrusionOk="0" h="538" w="560">
                  <a:moveTo>
                    <a:pt x="281" y="1"/>
                  </a:moveTo>
                  <a:cubicBezTo>
                    <a:pt x="128" y="1"/>
                    <a:pt x="1" y="123"/>
                    <a:pt x="1" y="271"/>
                  </a:cubicBezTo>
                  <a:cubicBezTo>
                    <a:pt x="1" y="416"/>
                    <a:pt x="128" y="538"/>
                    <a:pt x="281" y="538"/>
                  </a:cubicBezTo>
                  <a:cubicBezTo>
                    <a:pt x="434" y="538"/>
                    <a:pt x="560" y="416"/>
                    <a:pt x="560" y="271"/>
                  </a:cubicBezTo>
                  <a:cubicBezTo>
                    <a:pt x="560" y="123"/>
                    <a:pt x="434" y="1"/>
                    <a:pt x="2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6239970" y="3886175"/>
              <a:ext cx="157985" cy="152281"/>
            </a:xfrm>
            <a:custGeom>
              <a:rect b="b" l="l" r="r" t="t"/>
              <a:pathLst>
                <a:path extrusionOk="0" h="3471" w="3601">
                  <a:moveTo>
                    <a:pt x="1801" y="1"/>
                  </a:moveTo>
                  <a:cubicBezTo>
                    <a:pt x="805" y="1"/>
                    <a:pt x="0" y="779"/>
                    <a:pt x="0" y="1735"/>
                  </a:cubicBezTo>
                  <a:cubicBezTo>
                    <a:pt x="0" y="2693"/>
                    <a:pt x="805" y="3470"/>
                    <a:pt x="1801" y="3470"/>
                  </a:cubicBezTo>
                  <a:cubicBezTo>
                    <a:pt x="2792" y="3470"/>
                    <a:pt x="3601" y="2693"/>
                    <a:pt x="3601" y="1735"/>
                  </a:cubicBezTo>
                  <a:cubicBezTo>
                    <a:pt x="3601" y="779"/>
                    <a:pt x="2792" y="1"/>
                    <a:pt x="18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6515090" y="3911314"/>
              <a:ext cx="927816" cy="28605"/>
            </a:xfrm>
            <a:custGeom>
              <a:rect b="b" l="l" r="r" t="t"/>
              <a:pathLst>
                <a:path extrusionOk="0" h="652" w="21148">
                  <a:moveTo>
                    <a:pt x="0" y="0"/>
                  </a:moveTo>
                  <a:lnTo>
                    <a:pt x="0" y="652"/>
                  </a:lnTo>
                  <a:lnTo>
                    <a:pt x="21148" y="652"/>
                  </a:lnTo>
                  <a:lnTo>
                    <a:pt x="211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6515090" y="3982430"/>
              <a:ext cx="385244" cy="28649"/>
            </a:xfrm>
            <a:custGeom>
              <a:rect b="b" l="l" r="r" t="t"/>
              <a:pathLst>
                <a:path extrusionOk="0" h="653" w="8781">
                  <a:moveTo>
                    <a:pt x="0" y="1"/>
                  </a:moveTo>
                  <a:lnTo>
                    <a:pt x="0" y="652"/>
                  </a:lnTo>
                  <a:lnTo>
                    <a:pt x="8780" y="652"/>
                  </a:lnTo>
                  <a:lnTo>
                    <a:pt x="87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22"/>
          <p:cNvGrpSpPr/>
          <p:nvPr/>
        </p:nvGrpSpPr>
        <p:grpSpPr>
          <a:xfrm>
            <a:off x="4264294" y="1832308"/>
            <a:ext cx="1199414" cy="546239"/>
            <a:chOff x="3940094" y="1807838"/>
            <a:chExt cx="1294564" cy="589573"/>
          </a:xfrm>
        </p:grpSpPr>
        <p:grpSp>
          <p:nvGrpSpPr>
            <p:cNvPr id="208" name="Google Shape;208;p22"/>
            <p:cNvGrpSpPr/>
            <p:nvPr/>
          </p:nvGrpSpPr>
          <p:grpSpPr>
            <a:xfrm>
              <a:off x="3940094" y="1807838"/>
              <a:ext cx="1294564" cy="589573"/>
              <a:chOff x="3543907" y="2562740"/>
              <a:chExt cx="1294564" cy="381675"/>
            </a:xfrm>
          </p:grpSpPr>
          <p:sp>
            <p:nvSpPr>
              <p:cNvPr id="209" name="Google Shape;209;p22"/>
              <p:cNvSpPr/>
              <p:nvPr/>
            </p:nvSpPr>
            <p:spPr>
              <a:xfrm>
                <a:off x="3597011" y="2562740"/>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3543907" y="2596242"/>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22"/>
            <p:cNvSpPr/>
            <p:nvPr/>
          </p:nvSpPr>
          <p:spPr>
            <a:xfrm>
              <a:off x="4099654" y="1961924"/>
              <a:ext cx="114112" cy="114156"/>
            </a:xfrm>
            <a:custGeom>
              <a:rect b="b" l="l" r="r" t="t"/>
              <a:pathLst>
                <a:path extrusionOk="0" h="2602" w="2601">
                  <a:moveTo>
                    <a:pt x="1302" y="1"/>
                  </a:moveTo>
                  <a:cubicBezTo>
                    <a:pt x="582" y="1"/>
                    <a:pt x="1" y="582"/>
                    <a:pt x="1" y="1298"/>
                  </a:cubicBezTo>
                  <a:cubicBezTo>
                    <a:pt x="1" y="2020"/>
                    <a:pt x="582" y="2601"/>
                    <a:pt x="1302" y="2601"/>
                  </a:cubicBezTo>
                  <a:cubicBezTo>
                    <a:pt x="2020" y="2601"/>
                    <a:pt x="2601" y="2020"/>
                    <a:pt x="2601" y="1298"/>
                  </a:cubicBezTo>
                  <a:cubicBezTo>
                    <a:pt x="2601" y="582"/>
                    <a:pt x="2020" y="1"/>
                    <a:pt x="13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4270842" y="1979561"/>
              <a:ext cx="397704" cy="22112"/>
            </a:xfrm>
            <a:custGeom>
              <a:rect b="b" l="l" r="r" t="t"/>
              <a:pathLst>
                <a:path extrusionOk="0" h="504" w="9065">
                  <a:moveTo>
                    <a:pt x="0" y="1"/>
                  </a:moveTo>
                  <a:lnTo>
                    <a:pt x="0" y="503"/>
                  </a:lnTo>
                  <a:lnTo>
                    <a:pt x="9064" y="503"/>
                  </a:lnTo>
                  <a:lnTo>
                    <a:pt x="90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4270842" y="2029574"/>
              <a:ext cx="773516" cy="22331"/>
            </a:xfrm>
            <a:custGeom>
              <a:rect b="b" l="l" r="r" t="t"/>
              <a:pathLst>
                <a:path extrusionOk="0" h="509" w="17631">
                  <a:moveTo>
                    <a:pt x="0" y="1"/>
                  </a:moveTo>
                  <a:lnTo>
                    <a:pt x="0" y="508"/>
                  </a:lnTo>
                  <a:lnTo>
                    <a:pt x="17630" y="508"/>
                  </a:lnTo>
                  <a:lnTo>
                    <a:pt x="17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a:off x="4099654" y="2137367"/>
              <a:ext cx="114112" cy="114112"/>
            </a:xfrm>
            <a:custGeom>
              <a:rect b="b" l="l" r="r" t="t"/>
              <a:pathLst>
                <a:path extrusionOk="0" h="2601" w="2601">
                  <a:moveTo>
                    <a:pt x="1302" y="0"/>
                  </a:moveTo>
                  <a:cubicBezTo>
                    <a:pt x="582" y="0"/>
                    <a:pt x="1" y="581"/>
                    <a:pt x="1" y="1299"/>
                  </a:cubicBezTo>
                  <a:cubicBezTo>
                    <a:pt x="1" y="2019"/>
                    <a:pt x="582" y="2600"/>
                    <a:pt x="1302" y="2600"/>
                  </a:cubicBezTo>
                  <a:cubicBezTo>
                    <a:pt x="2020" y="2600"/>
                    <a:pt x="2601" y="2019"/>
                    <a:pt x="2601" y="1299"/>
                  </a:cubicBezTo>
                  <a:cubicBezTo>
                    <a:pt x="2601" y="581"/>
                    <a:pt x="2020" y="0"/>
                    <a:pt x="1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a:off x="4270842" y="2154960"/>
              <a:ext cx="203086" cy="22156"/>
            </a:xfrm>
            <a:custGeom>
              <a:rect b="b" l="l" r="r" t="t"/>
              <a:pathLst>
                <a:path extrusionOk="0" h="505" w="4629">
                  <a:moveTo>
                    <a:pt x="0" y="1"/>
                  </a:moveTo>
                  <a:lnTo>
                    <a:pt x="0" y="504"/>
                  </a:lnTo>
                  <a:lnTo>
                    <a:pt x="4629" y="504"/>
                  </a:lnTo>
                  <a:lnTo>
                    <a:pt x="46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a:off x="4270842" y="2205018"/>
              <a:ext cx="773516" cy="22287"/>
            </a:xfrm>
            <a:custGeom>
              <a:rect b="b" l="l" r="r" t="t"/>
              <a:pathLst>
                <a:path extrusionOk="0" h="508" w="17631">
                  <a:moveTo>
                    <a:pt x="0" y="1"/>
                  </a:moveTo>
                  <a:lnTo>
                    <a:pt x="0" y="508"/>
                  </a:lnTo>
                  <a:lnTo>
                    <a:pt x="17630" y="508"/>
                  </a:lnTo>
                  <a:lnTo>
                    <a:pt x="17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22"/>
          <p:cNvGrpSpPr/>
          <p:nvPr/>
        </p:nvGrpSpPr>
        <p:grpSpPr>
          <a:xfrm>
            <a:off x="6352462" y="1509484"/>
            <a:ext cx="839415" cy="126618"/>
            <a:chOff x="5966342" y="1378202"/>
            <a:chExt cx="906007" cy="136663"/>
          </a:xfrm>
        </p:grpSpPr>
        <p:sp>
          <p:nvSpPr>
            <p:cNvPr id="218" name="Google Shape;218;p22"/>
            <p:cNvSpPr/>
            <p:nvPr/>
          </p:nvSpPr>
          <p:spPr>
            <a:xfrm>
              <a:off x="5966342" y="1378202"/>
              <a:ext cx="153861" cy="136663"/>
            </a:xfrm>
            <a:custGeom>
              <a:rect b="b" l="l" r="r" t="t"/>
              <a:pathLst>
                <a:path extrusionOk="0" h="3115" w="3507">
                  <a:moveTo>
                    <a:pt x="1755" y="0"/>
                  </a:moveTo>
                  <a:cubicBezTo>
                    <a:pt x="1298" y="0"/>
                    <a:pt x="846" y="200"/>
                    <a:pt x="539" y="582"/>
                  </a:cubicBezTo>
                  <a:cubicBezTo>
                    <a:pt x="1" y="1255"/>
                    <a:pt x="110" y="2234"/>
                    <a:pt x="779" y="2772"/>
                  </a:cubicBezTo>
                  <a:cubicBezTo>
                    <a:pt x="1068" y="3002"/>
                    <a:pt x="1412" y="3115"/>
                    <a:pt x="1754" y="3115"/>
                  </a:cubicBezTo>
                  <a:cubicBezTo>
                    <a:pt x="2210" y="3115"/>
                    <a:pt x="2661" y="2915"/>
                    <a:pt x="2968" y="2531"/>
                  </a:cubicBezTo>
                  <a:cubicBezTo>
                    <a:pt x="3506" y="1863"/>
                    <a:pt x="3401" y="879"/>
                    <a:pt x="2728" y="342"/>
                  </a:cubicBezTo>
                  <a:cubicBezTo>
                    <a:pt x="2440" y="112"/>
                    <a:pt x="2096" y="0"/>
                    <a:pt x="1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6003940" y="1423214"/>
              <a:ext cx="78839" cy="50146"/>
            </a:xfrm>
            <a:custGeom>
              <a:rect b="b" l="l" r="r" t="t"/>
              <a:pathLst>
                <a:path extrusionOk="0" h="1143" w="1797">
                  <a:moveTo>
                    <a:pt x="1767" y="1"/>
                  </a:moveTo>
                  <a:cubicBezTo>
                    <a:pt x="1725" y="1"/>
                    <a:pt x="1324" y="360"/>
                    <a:pt x="853" y="819"/>
                  </a:cubicBezTo>
                  <a:cubicBezTo>
                    <a:pt x="797" y="875"/>
                    <a:pt x="741" y="928"/>
                    <a:pt x="686" y="981"/>
                  </a:cubicBezTo>
                  <a:lnTo>
                    <a:pt x="686" y="981"/>
                  </a:lnTo>
                  <a:cubicBezTo>
                    <a:pt x="336" y="636"/>
                    <a:pt x="62" y="394"/>
                    <a:pt x="26" y="394"/>
                  </a:cubicBezTo>
                  <a:cubicBezTo>
                    <a:pt x="25" y="394"/>
                    <a:pt x="24" y="394"/>
                    <a:pt x="23" y="395"/>
                  </a:cubicBezTo>
                  <a:cubicBezTo>
                    <a:pt x="1" y="413"/>
                    <a:pt x="267" y="714"/>
                    <a:pt x="647" y="1099"/>
                  </a:cubicBezTo>
                  <a:lnTo>
                    <a:pt x="687" y="1143"/>
                  </a:lnTo>
                  <a:lnTo>
                    <a:pt x="726" y="1103"/>
                  </a:lnTo>
                  <a:cubicBezTo>
                    <a:pt x="796" y="1038"/>
                    <a:pt x="862" y="972"/>
                    <a:pt x="931" y="902"/>
                  </a:cubicBezTo>
                  <a:cubicBezTo>
                    <a:pt x="1421" y="430"/>
                    <a:pt x="1796" y="28"/>
                    <a:pt x="1770" y="2"/>
                  </a:cubicBezTo>
                  <a:cubicBezTo>
                    <a:pt x="1770" y="1"/>
                    <a:pt x="1769" y="1"/>
                    <a:pt x="1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6235364" y="1411237"/>
              <a:ext cx="636985" cy="5177"/>
            </a:xfrm>
            <a:custGeom>
              <a:rect b="b" l="l" r="r" t="t"/>
              <a:pathLst>
                <a:path extrusionOk="0" h="118" w="14519">
                  <a:moveTo>
                    <a:pt x="7259" y="0"/>
                  </a:moveTo>
                  <a:cubicBezTo>
                    <a:pt x="3252" y="0"/>
                    <a:pt x="0" y="26"/>
                    <a:pt x="0" y="61"/>
                  </a:cubicBezTo>
                  <a:cubicBezTo>
                    <a:pt x="0" y="91"/>
                    <a:pt x="3252" y="117"/>
                    <a:pt x="7259" y="117"/>
                  </a:cubicBezTo>
                  <a:cubicBezTo>
                    <a:pt x="11267" y="117"/>
                    <a:pt x="14518" y="91"/>
                    <a:pt x="14518" y="61"/>
                  </a:cubicBezTo>
                  <a:cubicBezTo>
                    <a:pt x="14518" y="26"/>
                    <a:pt x="11267" y="0"/>
                    <a:pt x="7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6242822" y="1473535"/>
              <a:ext cx="368178" cy="5001"/>
            </a:xfrm>
            <a:custGeom>
              <a:rect b="b" l="l" r="r" t="t"/>
              <a:pathLst>
                <a:path extrusionOk="0" h="114" w="8392">
                  <a:moveTo>
                    <a:pt x="4196" y="0"/>
                  </a:moveTo>
                  <a:cubicBezTo>
                    <a:pt x="1880" y="0"/>
                    <a:pt x="0" y="22"/>
                    <a:pt x="0" y="57"/>
                  </a:cubicBezTo>
                  <a:cubicBezTo>
                    <a:pt x="0" y="87"/>
                    <a:pt x="1880" y="113"/>
                    <a:pt x="4196" y="113"/>
                  </a:cubicBezTo>
                  <a:cubicBezTo>
                    <a:pt x="6513" y="113"/>
                    <a:pt x="8391" y="87"/>
                    <a:pt x="8391" y="57"/>
                  </a:cubicBezTo>
                  <a:cubicBezTo>
                    <a:pt x="8391" y="22"/>
                    <a:pt x="6513" y="0"/>
                    <a:pt x="41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22"/>
          <p:cNvGrpSpPr/>
          <p:nvPr/>
        </p:nvGrpSpPr>
        <p:grpSpPr>
          <a:xfrm>
            <a:off x="8064768" y="2791513"/>
            <a:ext cx="460296" cy="437859"/>
            <a:chOff x="7814487" y="2708836"/>
            <a:chExt cx="496812" cy="472595"/>
          </a:xfrm>
        </p:grpSpPr>
        <p:sp>
          <p:nvSpPr>
            <p:cNvPr id="223" name="Google Shape;223;p22"/>
            <p:cNvSpPr/>
            <p:nvPr/>
          </p:nvSpPr>
          <p:spPr>
            <a:xfrm>
              <a:off x="7814487" y="2708836"/>
              <a:ext cx="496812" cy="472595"/>
            </a:xfrm>
            <a:custGeom>
              <a:rect b="b" l="l" r="r" t="t"/>
              <a:pathLst>
                <a:path extrusionOk="0" h="10772" w="11324">
                  <a:moveTo>
                    <a:pt x="5922" y="1"/>
                  </a:moveTo>
                  <a:cubicBezTo>
                    <a:pt x="5106" y="1"/>
                    <a:pt x="4261" y="192"/>
                    <a:pt x="3483" y="573"/>
                  </a:cubicBezTo>
                  <a:cubicBezTo>
                    <a:pt x="2399" y="1115"/>
                    <a:pt x="1473" y="2063"/>
                    <a:pt x="957" y="3243"/>
                  </a:cubicBezTo>
                  <a:cubicBezTo>
                    <a:pt x="555" y="4152"/>
                    <a:pt x="442" y="5153"/>
                    <a:pt x="555" y="6088"/>
                  </a:cubicBezTo>
                  <a:cubicBezTo>
                    <a:pt x="621" y="6556"/>
                    <a:pt x="743" y="7006"/>
                    <a:pt x="910" y="7430"/>
                  </a:cubicBezTo>
                  <a:cubicBezTo>
                    <a:pt x="1077" y="7838"/>
                    <a:pt x="1295" y="8215"/>
                    <a:pt x="1542" y="8563"/>
                  </a:cubicBezTo>
                  <a:lnTo>
                    <a:pt x="1542" y="8563"/>
                  </a:lnTo>
                  <a:cubicBezTo>
                    <a:pt x="1044" y="9137"/>
                    <a:pt x="560" y="9694"/>
                    <a:pt x="101" y="10223"/>
                  </a:cubicBezTo>
                  <a:lnTo>
                    <a:pt x="0" y="10336"/>
                  </a:lnTo>
                  <a:lnTo>
                    <a:pt x="0" y="10336"/>
                  </a:lnTo>
                  <a:lnTo>
                    <a:pt x="153" y="10306"/>
                  </a:lnTo>
                  <a:cubicBezTo>
                    <a:pt x="1085" y="10128"/>
                    <a:pt x="1978" y="9954"/>
                    <a:pt x="2797" y="9798"/>
                  </a:cubicBezTo>
                  <a:lnTo>
                    <a:pt x="2797" y="9798"/>
                  </a:lnTo>
                  <a:cubicBezTo>
                    <a:pt x="3776" y="10473"/>
                    <a:pt x="4868" y="10768"/>
                    <a:pt x="5822" y="10768"/>
                  </a:cubicBezTo>
                  <a:cubicBezTo>
                    <a:pt x="5831" y="10768"/>
                    <a:pt x="5839" y="10768"/>
                    <a:pt x="5847" y="10768"/>
                  </a:cubicBezTo>
                  <a:cubicBezTo>
                    <a:pt x="5892" y="10770"/>
                    <a:pt x="5938" y="10771"/>
                    <a:pt x="5984" y="10771"/>
                  </a:cubicBezTo>
                  <a:cubicBezTo>
                    <a:pt x="6057" y="10771"/>
                    <a:pt x="6131" y="10768"/>
                    <a:pt x="6201" y="10760"/>
                  </a:cubicBezTo>
                  <a:cubicBezTo>
                    <a:pt x="6319" y="10751"/>
                    <a:pt x="6433" y="10747"/>
                    <a:pt x="6547" y="10734"/>
                  </a:cubicBezTo>
                  <a:cubicBezTo>
                    <a:pt x="6769" y="10695"/>
                    <a:pt x="6983" y="10673"/>
                    <a:pt x="7185" y="10611"/>
                  </a:cubicBezTo>
                  <a:cubicBezTo>
                    <a:pt x="7285" y="10585"/>
                    <a:pt x="7386" y="10558"/>
                    <a:pt x="7481" y="10532"/>
                  </a:cubicBezTo>
                  <a:cubicBezTo>
                    <a:pt x="7574" y="10498"/>
                    <a:pt x="7665" y="10467"/>
                    <a:pt x="7757" y="10432"/>
                  </a:cubicBezTo>
                  <a:cubicBezTo>
                    <a:pt x="7941" y="10375"/>
                    <a:pt x="8098" y="10288"/>
                    <a:pt x="8256" y="10217"/>
                  </a:cubicBezTo>
                  <a:cubicBezTo>
                    <a:pt x="8875" y="9912"/>
                    <a:pt x="9287" y="9558"/>
                    <a:pt x="9557" y="9313"/>
                  </a:cubicBezTo>
                  <a:cubicBezTo>
                    <a:pt x="9688" y="9186"/>
                    <a:pt x="9776" y="9077"/>
                    <a:pt x="9841" y="9011"/>
                  </a:cubicBezTo>
                  <a:cubicBezTo>
                    <a:pt x="9907" y="8942"/>
                    <a:pt x="9934" y="8902"/>
                    <a:pt x="9934" y="8902"/>
                  </a:cubicBezTo>
                  <a:lnTo>
                    <a:pt x="9934" y="8902"/>
                  </a:lnTo>
                  <a:cubicBezTo>
                    <a:pt x="9934" y="8902"/>
                    <a:pt x="9898" y="8933"/>
                    <a:pt x="9833" y="8999"/>
                  </a:cubicBezTo>
                  <a:cubicBezTo>
                    <a:pt x="9763" y="9064"/>
                    <a:pt x="9671" y="9169"/>
                    <a:pt x="9536" y="9291"/>
                  </a:cubicBezTo>
                  <a:cubicBezTo>
                    <a:pt x="9265" y="9527"/>
                    <a:pt x="8849" y="9872"/>
                    <a:pt x="8234" y="10170"/>
                  </a:cubicBezTo>
                  <a:cubicBezTo>
                    <a:pt x="8076" y="10240"/>
                    <a:pt x="7915" y="10322"/>
                    <a:pt x="7735" y="10375"/>
                  </a:cubicBezTo>
                  <a:cubicBezTo>
                    <a:pt x="7648" y="10406"/>
                    <a:pt x="7556" y="10441"/>
                    <a:pt x="7465" y="10471"/>
                  </a:cubicBezTo>
                  <a:cubicBezTo>
                    <a:pt x="7368" y="10498"/>
                    <a:pt x="7268" y="10520"/>
                    <a:pt x="7171" y="10546"/>
                  </a:cubicBezTo>
                  <a:cubicBezTo>
                    <a:pt x="6971" y="10602"/>
                    <a:pt x="6757" y="10624"/>
                    <a:pt x="6538" y="10663"/>
                  </a:cubicBezTo>
                  <a:cubicBezTo>
                    <a:pt x="6428" y="10673"/>
                    <a:pt x="6315" y="10677"/>
                    <a:pt x="6197" y="10685"/>
                  </a:cubicBezTo>
                  <a:cubicBezTo>
                    <a:pt x="6135" y="10693"/>
                    <a:pt x="6071" y="10696"/>
                    <a:pt x="6008" y="10696"/>
                  </a:cubicBezTo>
                  <a:cubicBezTo>
                    <a:pt x="5954" y="10696"/>
                    <a:pt x="5901" y="10694"/>
                    <a:pt x="5847" y="10689"/>
                  </a:cubicBezTo>
                  <a:cubicBezTo>
                    <a:pt x="4895" y="10689"/>
                    <a:pt x="3806" y="10388"/>
                    <a:pt x="2836" y="9707"/>
                  </a:cubicBezTo>
                  <a:lnTo>
                    <a:pt x="2818" y="9693"/>
                  </a:lnTo>
                  <a:lnTo>
                    <a:pt x="2802" y="9698"/>
                  </a:lnTo>
                  <a:cubicBezTo>
                    <a:pt x="2019" y="9847"/>
                    <a:pt x="1171" y="10008"/>
                    <a:pt x="281" y="10176"/>
                  </a:cubicBezTo>
                  <a:lnTo>
                    <a:pt x="281" y="10176"/>
                  </a:lnTo>
                  <a:cubicBezTo>
                    <a:pt x="720" y="9676"/>
                    <a:pt x="1181" y="9146"/>
                    <a:pt x="1652" y="8605"/>
                  </a:cubicBezTo>
                  <a:lnTo>
                    <a:pt x="1682" y="8571"/>
                  </a:lnTo>
                  <a:lnTo>
                    <a:pt x="1656" y="8535"/>
                  </a:lnTo>
                  <a:cubicBezTo>
                    <a:pt x="1408" y="8182"/>
                    <a:pt x="1184" y="7801"/>
                    <a:pt x="1014" y="7391"/>
                  </a:cubicBezTo>
                  <a:cubicBezTo>
                    <a:pt x="852" y="6971"/>
                    <a:pt x="734" y="6530"/>
                    <a:pt x="668" y="6070"/>
                  </a:cubicBezTo>
                  <a:cubicBezTo>
                    <a:pt x="559" y="5157"/>
                    <a:pt x="668" y="4178"/>
                    <a:pt x="1067" y="3291"/>
                  </a:cubicBezTo>
                  <a:cubicBezTo>
                    <a:pt x="1569" y="2137"/>
                    <a:pt x="2478" y="1207"/>
                    <a:pt x="3536" y="673"/>
                  </a:cubicBezTo>
                  <a:cubicBezTo>
                    <a:pt x="4296" y="301"/>
                    <a:pt x="5124" y="110"/>
                    <a:pt x="5925" y="110"/>
                  </a:cubicBezTo>
                  <a:cubicBezTo>
                    <a:pt x="6244" y="110"/>
                    <a:pt x="6558" y="140"/>
                    <a:pt x="6862" y="201"/>
                  </a:cubicBezTo>
                  <a:cubicBezTo>
                    <a:pt x="7394" y="302"/>
                    <a:pt x="7910" y="463"/>
                    <a:pt x="8360" y="713"/>
                  </a:cubicBezTo>
                  <a:cubicBezTo>
                    <a:pt x="8815" y="957"/>
                    <a:pt x="9230" y="1246"/>
                    <a:pt x="9575" y="1591"/>
                  </a:cubicBezTo>
                  <a:cubicBezTo>
                    <a:pt x="10287" y="2256"/>
                    <a:pt x="10733" y="3077"/>
                    <a:pt x="10973" y="3864"/>
                  </a:cubicBezTo>
                  <a:cubicBezTo>
                    <a:pt x="11223" y="4654"/>
                    <a:pt x="11253" y="5419"/>
                    <a:pt x="11170" y="6070"/>
                  </a:cubicBezTo>
                  <a:cubicBezTo>
                    <a:pt x="11096" y="6726"/>
                    <a:pt x="10894" y="7264"/>
                    <a:pt x="10702" y="7683"/>
                  </a:cubicBezTo>
                  <a:cubicBezTo>
                    <a:pt x="10650" y="7788"/>
                    <a:pt x="10602" y="7889"/>
                    <a:pt x="10559" y="7980"/>
                  </a:cubicBezTo>
                  <a:cubicBezTo>
                    <a:pt x="10511" y="8067"/>
                    <a:pt x="10454" y="8151"/>
                    <a:pt x="10410" y="8225"/>
                  </a:cubicBezTo>
                  <a:cubicBezTo>
                    <a:pt x="10318" y="8378"/>
                    <a:pt x="10235" y="8509"/>
                    <a:pt x="10156" y="8601"/>
                  </a:cubicBezTo>
                  <a:cubicBezTo>
                    <a:pt x="10087" y="8697"/>
                    <a:pt x="10029" y="8771"/>
                    <a:pt x="9990" y="8824"/>
                  </a:cubicBezTo>
                  <a:cubicBezTo>
                    <a:pt x="9950" y="8876"/>
                    <a:pt x="9934" y="8902"/>
                    <a:pt x="9934" y="8902"/>
                  </a:cubicBezTo>
                  <a:cubicBezTo>
                    <a:pt x="9938" y="8902"/>
                    <a:pt x="9960" y="8880"/>
                    <a:pt x="9999" y="8833"/>
                  </a:cubicBezTo>
                  <a:cubicBezTo>
                    <a:pt x="10043" y="8781"/>
                    <a:pt x="10099" y="8706"/>
                    <a:pt x="10174" y="8614"/>
                  </a:cubicBezTo>
                  <a:cubicBezTo>
                    <a:pt x="10257" y="8523"/>
                    <a:pt x="10344" y="8396"/>
                    <a:pt x="10436" y="8243"/>
                  </a:cubicBezTo>
                  <a:cubicBezTo>
                    <a:pt x="10484" y="8168"/>
                    <a:pt x="10541" y="8089"/>
                    <a:pt x="10593" y="7998"/>
                  </a:cubicBezTo>
                  <a:cubicBezTo>
                    <a:pt x="10642" y="7906"/>
                    <a:pt x="10690" y="7810"/>
                    <a:pt x="10742" y="7706"/>
                  </a:cubicBezTo>
                  <a:cubicBezTo>
                    <a:pt x="10943" y="7286"/>
                    <a:pt x="11152" y="6744"/>
                    <a:pt x="11235" y="6080"/>
                  </a:cubicBezTo>
                  <a:cubicBezTo>
                    <a:pt x="11323" y="5419"/>
                    <a:pt x="11297" y="4646"/>
                    <a:pt x="11057" y="3842"/>
                  </a:cubicBezTo>
                  <a:cubicBezTo>
                    <a:pt x="10816" y="3038"/>
                    <a:pt x="10362" y="2203"/>
                    <a:pt x="9645" y="1522"/>
                  </a:cubicBezTo>
                  <a:cubicBezTo>
                    <a:pt x="9295" y="1171"/>
                    <a:pt x="8871" y="870"/>
                    <a:pt x="8409" y="626"/>
                  </a:cubicBezTo>
                  <a:cubicBezTo>
                    <a:pt x="7949" y="368"/>
                    <a:pt x="7425" y="197"/>
                    <a:pt x="6878" y="92"/>
                  </a:cubicBezTo>
                  <a:cubicBezTo>
                    <a:pt x="6568" y="31"/>
                    <a:pt x="6247" y="1"/>
                    <a:pt x="592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a:off x="7997564" y="2870459"/>
              <a:ext cx="149956" cy="166277"/>
            </a:xfrm>
            <a:custGeom>
              <a:rect b="b" l="l" r="r" t="t"/>
              <a:pathLst>
                <a:path extrusionOk="0" h="3790" w="3418">
                  <a:moveTo>
                    <a:pt x="0" y="0"/>
                  </a:moveTo>
                  <a:lnTo>
                    <a:pt x="192" y="927"/>
                  </a:lnTo>
                  <a:lnTo>
                    <a:pt x="385" y="1858"/>
                  </a:lnTo>
                  <a:lnTo>
                    <a:pt x="874" y="1420"/>
                  </a:lnTo>
                  <a:lnTo>
                    <a:pt x="2981" y="3790"/>
                  </a:lnTo>
                  <a:lnTo>
                    <a:pt x="3418" y="3401"/>
                  </a:lnTo>
                  <a:lnTo>
                    <a:pt x="1312" y="1032"/>
                  </a:lnTo>
                  <a:lnTo>
                    <a:pt x="1801" y="595"/>
                  </a:lnTo>
                  <a:lnTo>
                    <a:pt x="900" y="29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22"/>
          <p:cNvGrpSpPr/>
          <p:nvPr/>
        </p:nvGrpSpPr>
        <p:grpSpPr>
          <a:xfrm>
            <a:off x="7784629" y="1558678"/>
            <a:ext cx="1028163" cy="929120"/>
            <a:chOff x="7739700" y="1512500"/>
            <a:chExt cx="1109728" cy="1002828"/>
          </a:xfrm>
        </p:grpSpPr>
        <p:sp>
          <p:nvSpPr>
            <p:cNvPr id="226" name="Google Shape;226;p22"/>
            <p:cNvSpPr/>
            <p:nvPr/>
          </p:nvSpPr>
          <p:spPr>
            <a:xfrm>
              <a:off x="7739700" y="1512500"/>
              <a:ext cx="1109728" cy="1002828"/>
            </a:xfrm>
            <a:custGeom>
              <a:rect b="b" l="l" r="r" t="t"/>
              <a:pathLst>
                <a:path extrusionOk="0" h="15301" w="35998">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22"/>
            <p:cNvGrpSpPr/>
            <p:nvPr/>
          </p:nvGrpSpPr>
          <p:grpSpPr>
            <a:xfrm>
              <a:off x="7808309" y="1610467"/>
              <a:ext cx="966993" cy="714803"/>
              <a:chOff x="7183784" y="1476167"/>
              <a:chExt cx="966993" cy="714803"/>
            </a:xfrm>
          </p:grpSpPr>
          <p:sp>
            <p:nvSpPr>
              <p:cNvPr id="228" name="Google Shape;228;p22"/>
              <p:cNvSpPr/>
              <p:nvPr/>
            </p:nvSpPr>
            <p:spPr>
              <a:xfrm>
                <a:off x="7393754" y="1862327"/>
                <a:ext cx="21541" cy="21322"/>
              </a:xfrm>
              <a:custGeom>
                <a:rect b="b" l="l" r="r" t="t"/>
                <a:pathLst>
                  <a:path extrusionOk="0" h="486" w="491">
                    <a:moveTo>
                      <a:pt x="245" y="1"/>
                    </a:moveTo>
                    <a:cubicBezTo>
                      <a:pt x="110" y="1"/>
                      <a:pt x="1" y="110"/>
                      <a:pt x="1" y="241"/>
                    </a:cubicBezTo>
                    <a:cubicBezTo>
                      <a:pt x="1" y="376"/>
                      <a:pt x="110" y="485"/>
                      <a:pt x="245" y="485"/>
                    </a:cubicBezTo>
                    <a:cubicBezTo>
                      <a:pt x="380" y="485"/>
                      <a:pt x="491" y="376"/>
                      <a:pt x="491" y="241"/>
                    </a:cubicBezTo>
                    <a:cubicBezTo>
                      <a:pt x="491" y="110"/>
                      <a:pt x="380"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p:nvPr/>
            </p:nvSpPr>
            <p:spPr>
              <a:xfrm>
                <a:off x="7725074" y="1944762"/>
                <a:ext cx="58877" cy="216730"/>
              </a:xfrm>
              <a:custGeom>
                <a:rect b="b" l="l" r="r" t="t"/>
                <a:pathLst>
                  <a:path extrusionOk="0" h="4940" w="1342">
                    <a:moveTo>
                      <a:pt x="0" y="0"/>
                    </a:moveTo>
                    <a:lnTo>
                      <a:pt x="0" y="4939"/>
                    </a:lnTo>
                    <a:lnTo>
                      <a:pt x="1342" y="4939"/>
                    </a:lnTo>
                    <a:lnTo>
                      <a:pt x="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p:nvPr/>
            </p:nvSpPr>
            <p:spPr>
              <a:xfrm>
                <a:off x="7992132" y="1848727"/>
                <a:ext cx="59096" cy="312767"/>
              </a:xfrm>
              <a:custGeom>
                <a:rect b="b" l="l" r="r" t="t"/>
                <a:pathLst>
                  <a:path extrusionOk="0" h="7129" w="1347">
                    <a:moveTo>
                      <a:pt x="0" y="0"/>
                    </a:moveTo>
                    <a:lnTo>
                      <a:pt x="0" y="7128"/>
                    </a:lnTo>
                    <a:lnTo>
                      <a:pt x="1347" y="7128"/>
                    </a:lnTo>
                    <a:lnTo>
                      <a:pt x="13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a:off x="7309959" y="1716409"/>
                <a:ext cx="59096" cy="445087"/>
              </a:xfrm>
              <a:custGeom>
                <a:rect b="b" l="l" r="r" t="t"/>
                <a:pathLst>
                  <a:path extrusionOk="0" h="10145" w="1347">
                    <a:moveTo>
                      <a:pt x="1" y="1"/>
                    </a:moveTo>
                    <a:lnTo>
                      <a:pt x="1" y="10144"/>
                    </a:lnTo>
                    <a:lnTo>
                      <a:pt x="1347" y="10144"/>
                    </a:lnTo>
                    <a:lnTo>
                      <a:pt x="13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a:off x="7450700" y="1848727"/>
                <a:ext cx="59096" cy="312767"/>
              </a:xfrm>
              <a:custGeom>
                <a:rect b="b" l="l" r="r" t="t"/>
                <a:pathLst>
                  <a:path extrusionOk="0" h="7129" w="1347">
                    <a:moveTo>
                      <a:pt x="0" y="0"/>
                    </a:moveTo>
                    <a:lnTo>
                      <a:pt x="0" y="7128"/>
                    </a:lnTo>
                    <a:lnTo>
                      <a:pt x="1347" y="7128"/>
                    </a:lnTo>
                    <a:lnTo>
                      <a:pt x="13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p:nvPr/>
            </p:nvSpPr>
            <p:spPr>
              <a:xfrm>
                <a:off x="7577840" y="1680391"/>
                <a:ext cx="59052" cy="481106"/>
              </a:xfrm>
              <a:custGeom>
                <a:rect b="b" l="l" r="r" t="t"/>
                <a:pathLst>
                  <a:path extrusionOk="0" h="10966" w="1346">
                    <a:moveTo>
                      <a:pt x="0" y="1"/>
                    </a:moveTo>
                    <a:lnTo>
                      <a:pt x="0" y="10965"/>
                    </a:lnTo>
                    <a:lnTo>
                      <a:pt x="1346" y="10965"/>
                    </a:lnTo>
                    <a:lnTo>
                      <a:pt x="1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p:nvPr/>
            </p:nvSpPr>
            <p:spPr>
              <a:xfrm>
                <a:off x="7378618" y="1668677"/>
                <a:ext cx="59096" cy="492820"/>
              </a:xfrm>
              <a:custGeom>
                <a:rect b="b" l="l" r="r" t="t"/>
                <a:pathLst>
                  <a:path extrusionOk="0" h="11233" w="1347">
                    <a:moveTo>
                      <a:pt x="1" y="0"/>
                    </a:moveTo>
                    <a:lnTo>
                      <a:pt x="1" y="11232"/>
                    </a:lnTo>
                    <a:lnTo>
                      <a:pt x="1346" y="11232"/>
                    </a:lnTo>
                    <a:lnTo>
                      <a:pt x="13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a:off x="7651457" y="1565534"/>
                <a:ext cx="58877" cy="595964"/>
              </a:xfrm>
              <a:custGeom>
                <a:rect b="b" l="l" r="r" t="t"/>
                <a:pathLst>
                  <a:path extrusionOk="0" h="13584" w="1342">
                    <a:moveTo>
                      <a:pt x="0" y="1"/>
                    </a:moveTo>
                    <a:lnTo>
                      <a:pt x="0" y="13583"/>
                    </a:lnTo>
                    <a:lnTo>
                      <a:pt x="1342" y="13583"/>
                    </a:lnTo>
                    <a:lnTo>
                      <a:pt x="13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7211248" y="2185793"/>
                <a:ext cx="939530" cy="5177"/>
              </a:xfrm>
              <a:custGeom>
                <a:rect b="b" l="l" r="r" t="t"/>
                <a:pathLst>
                  <a:path extrusionOk="0" h="118" w="21415">
                    <a:moveTo>
                      <a:pt x="10708" y="0"/>
                    </a:moveTo>
                    <a:cubicBezTo>
                      <a:pt x="4794" y="0"/>
                      <a:pt x="0" y="26"/>
                      <a:pt x="0" y="57"/>
                    </a:cubicBezTo>
                    <a:cubicBezTo>
                      <a:pt x="0" y="91"/>
                      <a:pt x="4794" y="118"/>
                      <a:pt x="10708" y="118"/>
                    </a:cubicBezTo>
                    <a:cubicBezTo>
                      <a:pt x="16620" y="118"/>
                      <a:pt x="21414" y="91"/>
                      <a:pt x="21414" y="57"/>
                    </a:cubicBezTo>
                    <a:cubicBezTo>
                      <a:pt x="21414" y="26"/>
                      <a:pt x="16620" y="0"/>
                      <a:pt x="107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7183784" y="2082256"/>
                <a:ext cx="36151" cy="11889"/>
              </a:xfrm>
              <a:custGeom>
                <a:rect b="b" l="l" r="r" t="t"/>
                <a:pathLst>
                  <a:path extrusionOk="0" h="271" w="824">
                    <a:moveTo>
                      <a:pt x="1" y="0"/>
                    </a:moveTo>
                    <a:lnTo>
                      <a:pt x="1" y="271"/>
                    </a:lnTo>
                    <a:lnTo>
                      <a:pt x="823" y="271"/>
                    </a:lnTo>
                    <a:lnTo>
                      <a:pt x="8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7183784" y="1923879"/>
                <a:ext cx="36151" cy="11933"/>
              </a:xfrm>
              <a:custGeom>
                <a:rect b="b" l="l" r="r" t="t"/>
                <a:pathLst>
                  <a:path extrusionOk="0" h="272" w="824">
                    <a:moveTo>
                      <a:pt x="1" y="0"/>
                    </a:moveTo>
                    <a:lnTo>
                      <a:pt x="1" y="272"/>
                    </a:lnTo>
                    <a:lnTo>
                      <a:pt x="823" y="272"/>
                    </a:lnTo>
                    <a:lnTo>
                      <a:pt x="8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7183784" y="1625902"/>
                <a:ext cx="36151" cy="11758"/>
              </a:xfrm>
              <a:custGeom>
                <a:rect b="b" l="l" r="r" t="t"/>
                <a:pathLst>
                  <a:path extrusionOk="0" h="268" w="824">
                    <a:moveTo>
                      <a:pt x="1" y="1"/>
                    </a:moveTo>
                    <a:lnTo>
                      <a:pt x="1" y="267"/>
                    </a:lnTo>
                    <a:lnTo>
                      <a:pt x="823" y="267"/>
                    </a:lnTo>
                    <a:lnTo>
                      <a:pt x="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7183784" y="1476167"/>
                <a:ext cx="36151" cy="11758"/>
              </a:xfrm>
              <a:custGeom>
                <a:rect b="b" l="l" r="r" t="t"/>
                <a:pathLst>
                  <a:path extrusionOk="0" h="268" w="824">
                    <a:moveTo>
                      <a:pt x="1" y="1"/>
                    </a:moveTo>
                    <a:lnTo>
                      <a:pt x="1" y="267"/>
                    </a:lnTo>
                    <a:lnTo>
                      <a:pt x="823" y="267"/>
                    </a:lnTo>
                    <a:lnTo>
                      <a:pt x="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7185758" y="1774890"/>
                <a:ext cx="36063" cy="11933"/>
              </a:xfrm>
              <a:custGeom>
                <a:rect b="b" l="l" r="r" t="t"/>
                <a:pathLst>
                  <a:path extrusionOk="0" h="272" w="822">
                    <a:moveTo>
                      <a:pt x="0" y="1"/>
                    </a:moveTo>
                    <a:lnTo>
                      <a:pt x="0" y="272"/>
                    </a:lnTo>
                    <a:lnTo>
                      <a:pt x="821" y="272"/>
                    </a:lnTo>
                    <a:lnTo>
                      <a:pt x="8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7851391" y="1716409"/>
                <a:ext cx="59096" cy="445087"/>
              </a:xfrm>
              <a:custGeom>
                <a:rect b="b" l="l" r="r" t="t"/>
                <a:pathLst>
                  <a:path extrusionOk="0" h="10145" w="1347">
                    <a:moveTo>
                      <a:pt x="1" y="1"/>
                    </a:moveTo>
                    <a:lnTo>
                      <a:pt x="1" y="10144"/>
                    </a:lnTo>
                    <a:lnTo>
                      <a:pt x="1347" y="10144"/>
                    </a:lnTo>
                    <a:lnTo>
                      <a:pt x="13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7920051" y="1668677"/>
                <a:ext cx="59096" cy="492820"/>
              </a:xfrm>
              <a:custGeom>
                <a:rect b="b" l="l" r="r" t="t"/>
                <a:pathLst>
                  <a:path extrusionOk="0" h="11233" w="1347">
                    <a:moveTo>
                      <a:pt x="1" y="0"/>
                    </a:moveTo>
                    <a:lnTo>
                      <a:pt x="1" y="11232"/>
                    </a:lnTo>
                    <a:lnTo>
                      <a:pt x="1346" y="11232"/>
                    </a:lnTo>
                    <a:lnTo>
                      <a:pt x="13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4" name="Google Shape;244;p22"/>
          <p:cNvGrpSpPr/>
          <p:nvPr/>
        </p:nvGrpSpPr>
        <p:grpSpPr>
          <a:xfrm flipH="1">
            <a:off x="6557855" y="1928279"/>
            <a:ext cx="1409067" cy="2569650"/>
            <a:chOff x="-823767" y="1667843"/>
            <a:chExt cx="1580203" cy="2881743"/>
          </a:xfrm>
        </p:grpSpPr>
        <p:sp>
          <p:nvSpPr>
            <p:cNvPr id="245" name="Google Shape;245;p22"/>
            <p:cNvSpPr/>
            <p:nvPr/>
          </p:nvSpPr>
          <p:spPr>
            <a:xfrm>
              <a:off x="-216393" y="1767355"/>
              <a:ext cx="5288" cy="1517707"/>
            </a:xfrm>
            <a:custGeom>
              <a:rect b="b" l="l" r="r" t="t"/>
              <a:pathLst>
                <a:path extrusionOk="0" h="33294" w="116">
                  <a:moveTo>
                    <a:pt x="58" y="1"/>
                  </a:moveTo>
                  <a:cubicBezTo>
                    <a:pt x="27" y="1"/>
                    <a:pt x="1" y="7452"/>
                    <a:pt x="1" y="16647"/>
                  </a:cubicBezTo>
                  <a:cubicBezTo>
                    <a:pt x="1" y="25841"/>
                    <a:pt x="27" y="33293"/>
                    <a:pt x="58" y="33293"/>
                  </a:cubicBezTo>
                  <a:cubicBezTo>
                    <a:pt x="89" y="33293"/>
                    <a:pt x="115" y="25841"/>
                    <a:pt x="115" y="16647"/>
                  </a:cubicBezTo>
                  <a:cubicBezTo>
                    <a:pt x="115" y="7452"/>
                    <a:pt x="89" y="1"/>
                    <a:pt x="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253178" y="2086723"/>
              <a:ext cx="22382" cy="22337"/>
            </a:xfrm>
            <a:custGeom>
              <a:rect b="b" l="l" r="r" t="t"/>
              <a:pathLst>
                <a:path extrusionOk="0" h="490" w="491">
                  <a:moveTo>
                    <a:pt x="246" y="0"/>
                  </a:moveTo>
                  <a:cubicBezTo>
                    <a:pt x="109" y="0"/>
                    <a:pt x="0" y="109"/>
                    <a:pt x="0" y="245"/>
                  </a:cubicBezTo>
                  <a:cubicBezTo>
                    <a:pt x="0" y="381"/>
                    <a:pt x="109" y="490"/>
                    <a:pt x="246" y="490"/>
                  </a:cubicBezTo>
                  <a:cubicBezTo>
                    <a:pt x="381" y="490"/>
                    <a:pt x="490" y="381"/>
                    <a:pt x="490" y="245"/>
                  </a:cubicBezTo>
                  <a:cubicBezTo>
                    <a:pt x="490" y="109"/>
                    <a:pt x="381" y="0"/>
                    <a:pt x="2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224917" y="1767355"/>
              <a:ext cx="22337" cy="22382"/>
            </a:xfrm>
            <a:custGeom>
              <a:rect b="b" l="l" r="r" t="t"/>
              <a:pathLst>
                <a:path extrusionOk="0" h="491" w="490">
                  <a:moveTo>
                    <a:pt x="245" y="1"/>
                  </a:moveTo>
                  <a:cubicBezTo>
                    <a:pt x="109" y="1"/>
                    <a:pt x="0" y="110"/>
                    <a:pt x="0" y="245"/>
                  </a:cubicBezTo>
                  <a:cubicBezTo>
                    <a:pt x="0" y="381"/>
                    <a:pt x="109" y="491"/>
                    <a:pt x="245" y="491"/>
                  </a:cubicBezTo>
                  <a:cubicBezTo>
                    <a:pt x="381" y="491"/>
                    <a:pt x="490" y="381"/>
                    <a:pt x="490" y="245"/>
                  </a:cubicBezTo>
                  <a:cubicBezTo>
                    <a:pt x="490" y="110"/>
                    <a:pt x="381"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235675" y="4406176"/>
              <a:ext cx="327711" cy="143137"/>
            </a:xfrm>
            <a:custGeom>
              <a:rect b="b" l="l" r="r" t="t"/>
              <a:pathLst>
                <a:path extrusionOk="0" h="3140" w="7189">
                  <a:moveTo>
                    <a:pt x="3850" y="0"/>
                  </a:moveTo>
                  <a:lnTo>
                    <a:pt x="0" y="65"/>
                  </a:lnTo>
                  <a:lnTo>
                    <a:pt x="40" y="3077"/>
                  </a:lnTo>
                  <a:lnTo>
                    <a:pt x="280" y="3089"/>
                  </a:lnTo>
                  <a:cubicBezTo>
                    <a:pt x="798" y="3109"/>
                    <a:pt x="2100" y="3139"/>
                    <a:pt x="3379" y="3139"/>
                  </a:cubicBezTo>
                  <a:cubicBezTo>
                    <a:pt x="4722" y="3139"/>
                    <a:pt x="6040" y="3105"/>
                    <a:pt x="6402" y="2989"/>
                  </a:cubicBezTo>
                  <a:cubicBezTo>
                    <a:pt x="7189" y="2736"/>
                    <a:pt x="3903" y="2054"/>
                    <a:pt x="3903" y="2054"/>
                  </a:cubicBezTo>
                  <a:lnTo>
                    <a:pt x="3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235265" y="4494748"/>
              <a:ext cx="64366" cy="49505"/>
            </a:xfrm>
            <a:custGeom>
              <a:rect b="b" l="l" r="r" t="t"/>
              <a:pathLst>
                <a:path extrusionOk="0" h="1086" w="1412">
                  <a:moveTo>
                    <a:pt x="114" y="1"/>
                  </a:moveTo>
                  <a:cubicBezTo>
                    <a:pt x="77" y="1"/>
                    <a:pt x="39" y="2"/>
                    <a:pt x="0" y="6"/>
                  </a:cubicBezTo>
                  <a:lnTo>
                    <a:pt x="17" y="1085"/>
                  </a:lnTo>
                  <a:lnTo>
                    <a:pt x="1411" y="1085"/>
                  </a:lnTo>
                  <a:cubicBezTo>
                    <a:pt x="1350" y="762"/>
                    <a:pt x="1167" y="470"/>
                    <a:pt x="905" y="272"/>
                  </a:cubicBezTo>
                  <a:cubicBezTo>
                    <a:pt x="673" y="99"/>
                    <a:pt x="398" y="1"/>
                    <a:pt x="1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233897" y="4517540"/>
              <a:ext cx="301864" cy="32046"/>
            </a:xfrm>
            <a:custGeom>
              <a:rect b="b" l="l" r="r" t="t"/>
              <a:pathLst>
                <a:path extrusionOk="0" h="703" w="6622">
                  <a:moveTo>
                    <a:pt x="5472" y="0"/>
                  </a:moveTo>
                  <a:cubicBezTo>
                    <a:pt x="5245" y="13"/>
                    <a:pt x="5140" y="502"/>
                    <a:pt x="5140" y="502"/>
                  </a:cubicBezTo>
                  <a:lnTo>
                    <a:pt x="5" y="546"/>
                  </a:lnTo>
                  <a:lnTo>
                    <a:pt x="1" y="634"/>
                  </a:lnTo>
                  <a:cubicBezTo>
                    <a:pt x="680" y="681"/>
                    <a:pt x="1659" y="702"/>
                    <a:pt x="2652" y="702"/>
                  </a:cubicBezTo>
                  <a:cubicBezTo>
                    <a:pt x="4500" y="702"/>
                    <a:pt x="6395" y="627"/>
                    <a:pt x="6486" y="502"/>
                  </a:cubicBezTo>
                  <a:cubicBezTo>
                    <a:pt x="6621" y="310"/>
                    <a:pt x="5472" y="0"/>
                    <a:pt x="54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236450" y="4537415"/>
              <a:ext cx="298217" cy="7020"/>
            </a:xfrm>
            <a:custGeom>
              <a:rect b="b" l="l" r="r" t="t"/>
              <a:pathLst>
                <a:path extrusionOk="0" h="154" w="6542">
                  <a:moveTo>
                    <a:pt x="6472" y="0"/>
                  </a:moveTo>
                  <a:cubicBezTo>
                    <a:pt x="6415" y="6"/>
                    <a:pt x="6354" y="6"/>
                    <a:pt x="6284" y="10"/>
                  </a:cubicBezTo>
                  <a:cubicBezTo>
                    <a:pt x="6092" y="14"/>
                    <a:pt x="5860" y="22"/>
                    <a:pt x="5580" y="36"/>
                  </a:cubicBezTo>
                  <a:cubicBezTo>
                    <a:pt x="4991" y="58"/>
                    <a:pt x="4174" y="84"/>
                    <a:pt x="3268" y="97"/>
                  </a:cubicBezTo>
                  <a:cubicBezTo>
                    <a:pt x="2590" y="107"/>
                    <a:pt x="1959" y="112"/>
                    <a:pt x="1434" y="112"/>
                  </a:cubicBezTo>
                  <a:cubicBezTo>
                    <a:pt x="1263" y="112"/>
                    <a:pt x="1103" y="112"/>
                    <a:pt x="957" y="110"/>
                  </a:cubicBezTo>
                  <a:cubicBezTo>
                    <a:pt x="682" y="110"/>
                    <a:pt x="450" y="105"/>
                    <a:pt x="257" y="105"/>
                  </a:cubicBezTo>
                  <a:lnTo>
                    <a:pt x="65" y="105"/>
                  </a:lnTo>
                  <a:cubicBezTo>
                    <a:pt x="21" y="105"/>
                    <a:pt x="0" y="110"/>
                    <a:pt x="0" y="110"/>
                  </a:cubicBezTo>
                  <a:cubicBezTo>
                    <a:pt x="0" y="110"/>
                    <a:pt x="21" y="115"/>
                    <a:pt x="65" y="115"/>
                  </a:cubicBezTo>
                  <a:cubicBezTo>
                    <a:pt x="122" y="119"/>
                    <a:pt x="188" y="123"/>
                    <a:pt x="257" y="123"/>
                  </a:cubicBezTo>
                  <a:cubicBezTo>
                    <a:pt x="450" y="127"/>
                    <a:pt x="682" y="137"/>
                    <a:pt x="957" y="145"/>
                  </a:cubicBezTo>
                  <a:cubicBezTo>
                    <a:pt x="1283" y="150"/>
                    <a:pt x="1676" y="153"/>
                    <a:pt x="2114" y="153"/>
                  </a:cubicBezTo>
                  <a:cubicBezTo>
                    <a:pt x="2474" y="153"/>
                    <a:pt x="2864" y="151"/>
                    <a:pt x="3273" y="145"/>
                  </a:cubicBezTo>
                  <a:cubicBezTo>
                    <a:pt x="4174" y="127"/>
                    <a:pt x="4991" y="97"/>
                    <a:pt x="5585" y="66"/>
                  </a:cubicBezTo>
                  <a:cubicBezTo>
                    <a:pt x="5860" y="49"/>
                    <a:pt x="6092" y="36"/>
                    <a:pt x="6284" y="27"/>
                  </a:cubicBezTo>
                  <a:cubicBezTo>
                    <a:pt x="6354" y="18"/>
                    <a:pt x="6415" y="14"/>
                    <a:pt x="6472" y="10"/>
                  </a:cubicBezTo>
                  <a:cubicBezTo>
                    <a:pt x="6516" y="10"/>
                    <a:pt x="6542" y="6"/>
                    <a:pt x="6542" y="6"/>
                  </a:cubicBezTo>
                  <a:cubicBezTo>
                    <a:pt x="6542" y="0"/>
                    <a:pt x="6516" y="0"/>
                    <a:pt x="647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730" y="4515443"/>
              <a:ext cx="17915" cy="27807"/>
            </a:xfrm>
            <a:custGeom>
              <a:rect b="b" l="l" r="r" t="t"/>
              <a:pathLst>
                <a:path extrusionOk="0" h="610" w="393">
                  <a:moveTo>
                    <a:pt x="380" y="1"/>
                  </a:moveTo>
                  <a:cubicBezTo>
                    <a:pt x="356" y="1"/>
                    <a:pt x="209" y="76"/>
                    <a:pt x="108" y="252"/>
                  </a:cubicBezTo>
                  <a:cubicBezTo>
                    <a:pt x="0" y="428"/>
                    <a:pt x="11" y="609"/>
                    <a:pt x="25" y="609"/>
                  </a:cubicBezTo>
                  <a:cubicBezTo>
                    <a:pt x="25" y="609"/>
                    <a:pt x="25" y="609"/>
                    <a:pt x="25" y="609"/>
                  </a:cubicBezTo>
                  <a:cubicBezTo>
                    <a:pt x="38" y="609"/>
                    <a:pt x="47" y="444"/>
                    <a:pt x="147" y="273"/>
                  </a:cubicBezTo>
                  <a:cubicBezTo>
                    <a:pt x="248" y="98"/>
                    <a:pt x="392" y="10"/>
                    <a:pt x="383" y="2"/>
                  </a:cubicBezTo>
                  <a:cubicBezTo>
                    <a:pt x="383" y="1"/>
                    <a:pt x="381" y="1"/>
                    <a:pt x="38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52378" y="4502953"/>
              <a:ext cx="9983" cy="14815"/>
            </a:xfrm>
            <a:custGeom>
              <a:rect b="b" l="l" r="r" t="t"/>
              <a:pathLst>
                <a:path extrusionOk="0" h="325" w="219">
                  <a:moveTo>
                    <a:pt x="204" y="1"/>
                  </a:moveTo>
                  <a:cubicBezTo>
                    <a:pt x="192" y="1"/>
                    <a:pt x="142" y="65"/>
                    <a:pt x="87" y="153"/>
                  </a:cubicBezTo>
                  <a:cubicBezTo>
                    <a:pt x="35" y="241"/>
                    <a:pt x="0" y="320"/>
                    <a:pt x="9" y="324"/>
                  </a:cubicBezTo>
                  <a:cubicBezTo>
                    <a:pt x="9" y="325"/>
                    <a:pt x="10" y="325"/>
                    <a:pt x="11" y="325"/>
                  </a:cubicBezTo>
                  <a:cubicBezTo>
                    <a:pt x="27" y="325"/>
                    <a:pt x="77" y="262"/>
                    <a:pt x="126" y="175"/>
                  </a:cubicBezTo>
                  <a:cubicBezTo>
                    <a:pt x="184" y="88"/>
                    <a:pt x="218" y="10"/>
                    <a:pt x="205" y="1"/>
                  </a:cubicBezTo>
                  <a:cubicBezTo>
                    <a:pt x="204" y="1"/>
                    <a:pt x="204" y="1"/>
                    <a:pt x="20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66737" y="4500492"/>
              <a:ext cx="11579" cy="10165"/>
            </a:xfrm>
            <a:custGeom>
              <a:rect b="b" l="l" r="r" t="t"/>
              <a:pathLst>
                <a:path extrusionOk="0" h="223" w="254">
                  <a:moveTo>
                    <a:pt x="240" y="0"/>
                  </a:moveTo>
                  <a:cubicBezTo>
                    <a:pt x="221" y="0"/>
                    <a:pt x="167" y="41"/>
                    <a:pt x="114" y="94"/>
                  </a:cubicBezTo>
                  <a:cubicBezTo>
                    <a:pt x="48" y="155"/>
                    <a:pt x="1" y="213"/>
                    <a:pt x="9" y="221"/>
                  </a:cubicBezTo>
                  <a:cubicBezTo>
                    <a:pt x="10" y="222"/>
                    <a:pt x="11" y="222"/>
                    <a:pt x="13" y="222"/>
                  </a:cubicBezTo>
                  <a:cubicBezTo>
                    <a:pt x="29" y="222"/>
                    <a:pt x="85" y="185"/>
                    <a:pt x="144" y="129"/>
                  </a:cubicBezTo>
                  <a:cubicBezTo>
                    <a:pt x="210" y="68"/>
                    <a:pt x="253" y="11"/>
                    <a:pt x="245" y="3"/>
                  </a:cubicBezTo>
                  <a:cubicBezTo>
                    <a:pt x="244" y="1"/>
                    <a:pt x="242" y="0"/>
                    <a:pt x="24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75718" y="4492970"/>
              <a:ext cx="18599" cy="2279"/>
            </a:xfrm>
            <a:custGeom>
              <a:rect b="b" l="l" r="r" t="t"/>
              <a:pathLst>
                <a:path extrusionOk="0" h="50" w="408">
                  <a:moveTo>
                    <a:pt x="206" y="1"/>
                  </a:moveTo>
                  <a:cubicBezTo>
                    <a:pt x="93" y="1"/>
                    <a:pt x="0" y="10"/>
                    <a:pt x="0" y="23"/>
                  </a:cubicBezTo>
                  <a:cubicBezTo>
                    <a:pt x="5" y="37"/>
                    <a:pt x="93" y="49"/>
                    <a:pt x="206" y="49"/>
                  </a:cubicBezTo>
                  <a:cubicBezTo>
                    <a:pt x="315" y="45"/>
                    <a:pt x="407" y="37"/>
                    <a:pt x="407" y="23"/>
                  </a:cubicBezTo>
                  <a:cubicBezTo>
                    <a:pt x="407" y="10"/>
                    <a:pt x="315" y="1"/>
                    <a:pt x="20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79136" y="4482258"/>
              <a:ext cx="21197" cy="3100"/>
            </a:xfrm>
            <a:custGeom>
              <a:rect b="b" l="l" r="r" t="t"/>
              <a:pathLst>
                <a:path extrusionOk="0" h="68" w="465">
                  <a:moveTo>
                    <a:pt x="21" y="0"/>
                  </a:moveTo>
                  <a:cubicBezTo>
                    <a:pt x="12" y="0"/>
                    <a:pt x="6" y="1"/>
                    <a:pt x="5" y="4"/>
                  </a:cubicBezTo>
                  <a:cubicBezTo>
                    <a:pt x="1" y="18"/>
                    <a:pt x="102" y="57"/>
                    <a:pt x="233" y="66"/>
                  </a:cubicBezTo>
                  <a:cubicBezTo>
                    <a:pt x="248" y="67"/>
                    <a:pt x="263" y="68"/>
                    <a:pt x="278" y="68"/>
                  </a:cubicBezTo>
                  <a:cubicBezTo>
                    <a:pt x="386" y="68"/>
                    <a:pt x="464" y="42"/>
                    <a:pt x="460" y="30"/>
                  </a:cubicBezTo>
                  <a:cubicBezTo>
                    <a:pt x="460" y="18"/>
                    <a:pt x="360" y="26"/>
                    <a:pt x="233" y="18"/>
                  </a:cubicBezTo>
                  <a:cubicBezTo>
                    <a:pt x="137" y="15"/>
                    <a:pt x="5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46224" y="4486178"/>
              <a:ext cx="33323" cy="19237"/>
            </a:xfrm>
            <a:custGeom>
              <a:rect b="b" l="l" r="r" t="t"/>
              <a:pathLst>
                <a:path extrusionOk="0" h="422" w="731">
                  <a:moveTo>
                    <a:pt x="495" y="46"/>
                  </a:moveTo>
                  <a:cubicBezTo>
                    <a:pt x="551" y="46"/>
                    <a:pt x="607" y="57"/>
                    <a:pt x="652" y="85"/>
                  </a:cubicBezTo>
                  <a:cubicBezTo>
                    <a:pt x="691" y="111"/>
                    <a:pt x="678" y="159"/>
                    <a:pt x="634" y="186"/>
                  </a:cubicBezTo>
                  <a:cubicBezTo>
                    <a:pt x="594" y="212"/>
                    <a:pt x="542" y="229"/>
                    <a:pt x="495" y="246"/>
                  </a:cubicBezTo>
                  <a:cubicBezTo>
                    <a:pt x="402" y="281"/>
                    <a:pt x="315" y="303"/>
                    <a:pt x="241" y="317"/>
                  </a:cubicBezTo>
                  <a:cubicBezTo>
                    <a:pt x="166" y="332"/>
                    <a:pt x="106" y="340"/>
                    <a:pt x="65" y="344"/>
                  </a:cubicBezTo>
                  <a:lnTo>
                    <a:pt x="65" y="344"/>
                  </a:lnTo>
                  <a:cubicBezTo>
                    <a:pt x="80" y="307"/>
                    <a:pt x="104" y="258"/>
                    <a:pt x="144" y="207"/>
                  </a:cubicBezTo>
                  <a:cubicBezTo>
                    <a:pt x="192" y="150"/>
                    <a:pt x="263" y="98"/>
                    <a:pt x="354" y="67"/>
                  </a:cubicBezTo>
                  <a:cubicBezTo>
                    <a:pt x="395" y="55"/>
                    <a:pt x="445" y="46"/>
                    <a:pt x="495" y="46"/>
                  </a:cubicBezTo>
                  <a:close/>
                  <a:moveTo>
                    <a:pt x="490" y="0"/>
                  </a:moveTo>
                  <a:cubicBezTo>
                    <a:pt x="326" y="0"/>
                    <a:pt x="183" y="97"/>
                    <a:pt x="122" y="190"/>
                  </a:cubicBezTo>
                  <a:cubicBezTo>
                    <a:pt x="78" y="247"/>
                    <a:pt x="56" y="303"/>
                    <a:pt x="46" y="347"/>
                  </a:cubicBezTo>
                  <a:lnTo>
                    <a:pt x="46" y="347"/>
                  </a:lnTo>
                  <a:cubicBezTo>
                    <a:pt x="16" y="350"/>
                    <a:pt x="1" y="352"/>
                    <a:pt x="1" y="356"/>
                  </a:cubicBezTo>
                  <a:cubicBezTo>
                    <a:pt x="1" y="357"/>
                    <a:pt x="15" y="360"/>
                    <a:pt x="43" y="361"/>
                  </a:cubicBezTo>
                  <a:lnTo>
                    <a:pt x="43" y="361"/>
                  </a:lnTo>
                  <a:cubicBezTo>
                    <a:pt x="35" y="401"/>
                    <a:pt x="35" y="422"/>
                    <a:pt x="35" y="422"/>
                  </a:cubicBezTo>
                  <a:cubicBezTo>
                    <a:pt x="35" y="422"/>
                    <a:pt x="36" y="422"/>
                    <a:pt x="36" y="422"/>
                  </a:cubicBezTo>
                  <a:cubicBezTo>
                    <a:pt x="40" y="422"/>
                    <a:pt x="44" y="399"/>
                    <a:pt x="58" y="362"/>
                  </a:cubicBezTo>
                  <a:lnTo>
                    <a:pt x="58" y="362"/>
                  </a:lnTo>
                  <a:cubicBezTo>
                    <a:pt x="65" y="362"/>
                    <a:pt x="72" y="362"/>
                    <a:pt x="80" y="362"/>
                  </a:cubicBezTo>
                  <a:cubicBezTo>
                    <a:pt x="121" y="362"/>
                    <a:pt x="177" y="359"/>
                    <a:pt x="245" y="351"/>
                  </a:cubicBezTo>
                  <a:cubicBezTo>
                    <a:pt x="324" y="338"/>
                    <a:pt x="411" y="321"/>
                    <a:pt x="507" y="285"/>
                  </a:cubicBezTo>
                  <a:cubicBezTo>
                    <a:pt x="555" y="269"/>
                    <a:pt x="608" y="255"/>
                    <a:pt x="660" y="224"/>
                  </a:cubicBezTo>
                  <a:cubicBezTo>
                    <a:pt x="682" y="207"/>
                    <a:pt x="709" y="180"/>
                    <a:pt x="717" y="146"/>
                  </a:cubicBezTo>
                  <a:cubicBezTo>
                    <a:pt x="731" y="107"/>
                    <a:pt x="709" y="67"/>
                    <a:pt x="678" y="45"/>
                  </a:cubicBezTo>
                  <a:cubicBezTo>
                    <a:pt x="614" y="13"/>
                    <a:pt x="551" y="0"/>
                    <a:pt x="49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58806" y="4481209"/>
              <a:ext cx="17231" cy="21835"/>
            </a:xfrm>
            <a:custGeom>
              <a:rect b="b" l="l" r="r" t="t"/>
              <a:pathLst>
                <a:path extrusionOk="0" h="479" w="378">
                  <a:moveTo>
                    <a:pt x="100" y="0"/>
                  </a:moveTo>
                  <a:cubicBezTo>
                    <a:pt x="94" y="0"/>
                    <a:pt x="89" y="1"/>
                    <a:pt x="84" y="1"/>
                  </a:cubicBezTo>
                  <a:cubicBezTo>
                    <a:pt x="27" y="10"/>
                    <a:pt x="1" y="75"/>
                    <a:pt x="10" y="115"/>
                  </a:cubicBezTo>
                  <a:cubicBezTo>
                    <a:pt x="19" y="158"/>
                    <a:pt x="36" y="198"/>
                    <a:pt x="53" y="224"/>
                  </a:cubicBezTo>
                  <a:cubicBezTo>
                    <a:pt x="93" y="289"/>
                    <a:pt x="136" y="338"/>
                    <a:pt x="176" y="373"/>
                  </a:cubicBezTo>
                  <a:cubicBezTo>
                    <a:pt x="249" y="442"/>
                    <a:pt x="307" y="474"/>
                    <a:pt x="318" y="474"/>
                  </a:cubicBezTo>
                  <a:cubicBezTo>
                    <a:pt x="319" y="474"/>
                    <a:pt x="319" y="473"/>
                    <a:pt x="320" y="473"/>
                  </a:cubicBezTo>
                  <a:cubicBezTo>
                    <a:pt x="325" y="465"/>
                    <a:pt x="267" y="430"/>
                    <a:pt x="198" y="351"/>
                  </a:cubicBezTo>
                  <a:cubicBezTo>
                    <a:pt x="162" y="311"/>
                    <a:pt x="128" y="263"/>
                    <a:pt x="93" y="202"/>
                  </a:cubicBezTo>
                  <a:cubicBezTo>
                    <a:pt x="57" y="154"/>
                    <a:pt x="31" y="59"/>
                    <a:pt x="93" y="45"/>
                  </a:cubicBezTo>
                  <a:cubicBezTo>
                    <a:pt x="95" y="45"/>
                    <a:pt x="97" y="45"/>
                    <a:pt x="99" y="45"/>
                  </a:cubicBezTo>
                  <a:cubicBezTo>
                    <a:pt x="162" y="45"/>
                    <a:pt x="221" y="103"/>
                    <a:pt x="259" y="150"/>
                  </a:cubicBezTo>
                  <a:cubicBezTo>
                    <a:pt x="299" y="202"/>
                    <a:pt x="320" y="259"/>
                    <a:pt x="333" y="307"/>
                  </a:cubicBezTo>
                  <a:cubicBezTo>
                    <a:pt x="355" y="408"/>
                    <a:pt x="333" y="473"/>
                    <a:pt x="337" y="478"/>
                  </a:cubicBezTo>
                  <a:cubicBezTo>
                    <a:pt x="342" y="478"/>
                    <a:pt x="377" y="416"/>
                    <a:pt x="364" y="303"/>
                  </a:cubicBezTo>
                  <a:cubicBezTo>
                    <a:pt x="359" y="251"/>
                    <a:pt x="337" y="185"/>
                    <a:pt x="293" y="124"/>
                  </a:cubicBezTo>
                  <a:cubicBezTo>
                    <a:pt x="252" y="74"/>
                    <a:pt x="199" y="0"/>
                    <a:pt x="10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233670" y="4492924"/>
              <a:ext cx="63363" cy="49916"/>
            </a:xfrm>
            <a:custGeom>
              <a:rect b="b" l="l" r="r" t="t"/>
              <a:pathLst>
                <a:path extrusionOk="0" h="1095" w="1390">
                  <a:moveTo>
                    <a:pt x="220" y="0"/>
                  </a:moveTo>
                  <a:cubicBezTo>
                    <a:pt x="161" y="0"/>
                    <a:pt x="113" y="4"/>
                    <a:pt x="75" y="11"/>
                  </a:cubicBezTo>
                  <a:cubicBezTo>
                    <a:pt x="26" y="20"/>
                    <a:pt x="0" y="28"/>
                    <a:pt x="0" y="32"/>
                  </a:cubicBezTo>
                  <a:cubicBezTo>
                    <a:pt x="0" y="34"/>
                    <a:pt x="4" y="35"/>
                    <a:pt x="12" y="35"/>
                  </a:cubicBezTo>
                  <a:cubicBezTo>
                    <a:pt x="32" y="35"/>
                    <a:pt x="77" y="30"/>
                    <a:pt x="142" y="30"/>
                  </a:cubicBezTo>
                  <a:cubicBezTo>
                    <a:pt x="182" y="30"/>
                    <a:pt x="230" y="32"/>
                    <a:pt x="284" y="38"/>
                  </a:cubicBezTo>
                  <a:cubicBezTo>
                    <a:pt x="458" y="50"/>
                    <a:pt x="700" y="121"/>
                    <a:pt x="909" y="282"/>
                  </a:cubicBezTo>
                  <a:cubicBezTo>
                    <a:pt x="1123" y="444"/>
                    <a:pt x="1250" y="662"/>
                    <a:pt x="1307" y="824"/>
                  </a:cubicBezTo>
                  <a:cubicBezTo>
                    <a:pt x="1367" y="983"/>
                    <a:pt x="1376" y="1095"/>
                    <a:pt x="1385" y="1095"/>
                  </a:cubicBezTo>
                  <a:cubicBezTo>
                    <a:pt x="1385" y="1095"/>
                    <a:pt x="1385" y="1095"/>
                    <a:pt x="1386" y="1095"/>
                  </a:cubicBezTo>
                  <a:cubicBezTo>
                    <a:pt x="1390" y="1095"/>
                    <a:pt x="1390" y="1069"/>
                    <a:pt x="1386" y="1020"/>
                  </a:cubicBezTo>
                  <a:cubicBezTo>
                    <a:pt x="1381" y="968"/>
                    <a:pt x="1368" y="898"/>
                    <a:pt x="1337" y="811"/>
                  </a:cubicBezTo>
                  <a:cubicBezTo>
                    <a:pt x="1285" y="641"/>
                    <a:pt x="1158" y="413"/>
                    <a:pt x="940" y="242"/>
                  </a:cubicBezTo>
                  <a:cubicBezTo>
                    <a:pt x="716" y="76"/>
                    <a:pt x="468" y="11"/>
                    <a:pt x="289" y="2"/>
                  </a:cubicBezTo>
                  <a:cubicBezTo>
                    <a:pt x="264" y="1"/>
                    <a:pt x="242" y="0"/>
                    <a:pt x="2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217760" y="4420900"/>
              <a:ext cx="2416" cy="72115"/>
            </a:xfrm>
            <a:custGeom>
              <a:rect b="b" l="l" r="r" t="t"/>
              <a:pathLst>
                <a:path extrusionOk="0" h="1582" w="53">
                  <a:moveTo>
                    <a:pt x="22" y="0"/>
                  </a:moveTo>
                  <a:cubicBezTo>
                    <a:pt x="10" y="0"/>
                    <a:pt x="0" y="354"/>
                    <a:pt x="5" y="791"/>
                  </a:cubicBezTo>
                  <a:cubicBezTo>
                    <a:pt x="5" y="1229"/>
                    <a:pt x="18" y="1582"/>
                    <a:pt x="31" y="1582"/>
                  </a:cubicBezTo>
                  <a:cubicBezTo>
                    <a:pt x="44" y="1582"/>
                    <a:pt x="53" y="1229"/>
                    <a:pt x="49" y="791"/>
                  </a:cubicBezTo>
                  <a:cubicBezTo>
                    <a:pt x="49" y="354"/>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148426" y="4525837"/>
              <a:ext cx="51420" cy="2690"/>
            </a:xfrm>
            <a:custGeom>
              <a:rect b="b" l="l" r="r" t="t"/>
              <a:pathLst>
                <a:path extrusionOk="0" h="59" w="1128">
                  <a:moveTo>
                    <a:pt x="1075" y="1"/>
                  </a:moveTo>
                  <a:cubicBezTo>
                    <a:pt x="986" y="1"/>
                    <a:pt x="792" y="11"/>
                    <a:pt x="564" y="14"/>
                  </a:cubicBezTo>
                  <a:cubicBezTo>
                    <a:pt x="357" y="14"/>
                    <a:pt x="176" y="9"/>
                    <a:pt x="77" y="9"/>
                  </a:cubicBezTo>
                  <a:cubicBezTo>
                    <a:pt x="28" y="9"/>
                    <a:pt x="0" y="10"/>
                    <a:pt x="0" y="14"/>
                  </a:cubicBezTo>
                  <a:cubicBezTo>
                    <a:pt x="0" y="23"/>
                    <a:pt x="225" y="59"/>
                    <a:pt x="517" y="59"/>
                  </a:cubicBezTo>
                  <a:cubicBezTo>
                    <a:pt x="533" y="59"/>
                    <a:pt x="548" y="58"/>
                    <a:pt x="564" y="58"/>
                  </a:cubicBezTo>
                  <a:cubicBezTo>
                    <a:pt x="879" y="58"/>
                    <a:pt x="1128" y="14"/>
                    <a:pt x="1128" y="6"/>
                  </a:cubicBezTo>
                  <a:cubicBezTo>
                    <a:pt x="1127" y="2"/>
                    <a:pt x="1108" y="1"/>
                    <a:pt x="107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183298" y="4526840"/>
              <a:ext cx="6017" cy="10029"/>
            </a:xfrm>
            <a:custGeom>
              <a:rect b="b" l="l" r="r" t="t"/>
              <a:pathLst>
                <a:path extrusionOk="0" h="220" w="132">
                  <a:moveTo>
                    <a:pt x="13" y="0"/>
                  </a:moveTo>
                  <a:cubicBezTo>
                    <a:pt x="11" y="0"/>
                    <a:pt x="10" y="1"/>
                    <a:pt x="9" y="2"/>
                  </a:cubicBezTo>
                  <a:cubicBezTo>
                    <a:pt x="1" y="14"/>
                    <a:pt x="31" y="54"/>
                    <a:pt x="57" y="115"/>
                  </a:cubicBezTo>
                  <a:cubicBezTo>
                    <a:pt x="88" y="172"/>
                    <a:pt x="101" y="220"/>
                    <a:pt x="114" y="220"/>
                  </a:cubicBezTo>
                  <a:cubicBezTo>
                    <a:pt x="127" y="220"/>
                    <a:pt x="132" y="159"/>
                    <a:pt x="101" y="93"/>
                  </a:cubicBezTo>
                  <a:cubicBezTo>
                    <a:pt x="74" y="35"/>
                    <a:pt x="29" y="0"/>
                    <a:pt x="1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196427" y="4510839"/>
              <a:ext cx="7385" cy="6792"/>
            </a:xfrm>
            <a:custGeom>
              <a:rect b="b" l="l" r="r" t="t"/>
              <a:pathLst>
                <a:path extrusionOk="0" h="149" w="162">
                  <a:moveTo>
                    <a:pt x="13" y="1"/>
                  </a:moveTo>
                  <a:cubicBezTo>
                    <a:pt x="11" y="1"/>
                    <a:pt x="10" y="1"/>
                    <a:pt x="9" y="2"/>
                  </a:cubicBezTo>
                  <a:cubicBezTo>
                    <a:pt x="0" y="16"/>
                    <a:pt x="22" y="55"/>
                    <a:pt x="66" y="95"/>
                  </a:cubicBezTo>
                  <a:cubicBezTo>
                    <a:pt x="99" y="128"/>
                    <a:pt x="134" y="149"/>
                    <a:pt x="148" y="149"/>
                  </a:cubicBezTo>
                  <a:cubicBezTo>
                    <a:pt x="150" y="149"/>
                    <a:pt x="152" y="148"/>
                    <a:pt x="153" y="147"/>
                  </a:cubicBezTo>
                  <a:cubicBezTo>
                    <a:pt x="162" y="138"/>
                    <a:pt x="140" y="99"/>
                    <a:pt x="97" y="59"/>
                  </a:cubicBezTo>
                  <a:cubicBezTo>
                    <a:pt x="62" y="25"/>
                    <a:pt x="28" y="1"/>
                    <a:pt x="1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214889" y="4502953"/>
              <a:ext cx="10485" cy="4285"/>
            </a:xfrm>
            <a:custGeom>
              <a:rect b="b" l="l" r="r" t="t"/>
              <a:pathLst>
                <a:path extrusionOk="0" h="94" w="230">
                  <a:moveTo>
                    <a:pt x="68" y="0"/>
                  </a:moveTo>
                  <a:cubicBezTo>
                    <a:pt x="27" y="0"/>
                    <a:pt x="1" y="13"/>
                    <a:pt x="3" y="22"/>
                  </a:cubicBezTo>
                  <a:cubicBezTo>
                    <a:pt x="8" y="36"/>
                    <a:pt x="56" y="36"/>
                    <a:pt x="113" y="54"/>
                  </a:cubicBezTo>
                  <a:cubicBezTo>
                    <a:pt x="162" y="68"/>
                    <a:pt x="203" y="94"/>
                    <a:pt x="217" y="94"/>
                  </a:cubicBezTo>
                  <a:cubicBezTo>
                    <a:pt x="219" y="94"/>
                    <a:pt x="221" y="93"/>
                    <a:pt x="222" y="92"/>
                  </a:cubicBezTo>
                  <a:cubicBezTo>
                    <a:pt x="230" y="84"/>
                    <a:pt x="200" y="32"/>
                    <a:pt x="130" y="10"/>
                  </a:cubicBezTo>
                  <a:cubicBezTo>
                    <a:pt x="107" y="3"/>
                    <a:pt x="86" y="0"/>
                    <a:pt x="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228336" y="4500309"/>
              <a:ext cx="5835" cy="2781"/>
            </a:xfrm>
            <a:custGeom>
              <a:rect b="b" l="l" r="r" t="t"/>
              <a:pathLst>
                <a:path extrusionOk="0" h="61" w="128">
                  <a:moveTo>
                    <a:pt x="28" y="1"/>
                  </a:moveTo>
                  <a:cubicBezTo>
                    <a:pt x="17" y="1"/>
                    <a:pt x="8" y="4"/>
                    <a:pt x="6" y="11"/>
                  </a:cubicBezTo>
                  <a:cubicBezTo>
                    <a:pt x="1" y="19"/>
                    <a:pt x="23" y="41"/>
                    <a:pt x="58" y="54"/>
                  </a:cubicBezTo>
                  <a:cubicBezTo>
                    <a:pt x="72" y="58"/>
                    <a:pt x="86" y="61"/>
                    <a:pt x="97" y="61"/>
                  </a:cubicBezTo>
                  <a:cubicBezTo>
                    <a:pt x="111" y="61"/>
                    <a:pt x="121" y="57"/>
                    <a:pt x="123" y="50"/>
                  </a:cubicBezTo>
                  <a:cubicBezTo>
                    <a:pt x="127" y="41"/>
                    <a:pt x="105" y="19"/>
                    <a:pt x="71" y="11"/>
                  </a:cubicBezTo>
                  <a:cubicBezTo>
                    <a:pt x="56" y="4"/>
                    <a:pt x="40" y="1"/>
                    <a:pt x="2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a:off x="557412" y="1720904"/>
              <a:ext cx="199024" cy="228563"/>
            </a:xfrm>
            <a:custGeom>
              <a:rect b="b" l="l" r="r" t="t"/>
              <a:pathLst>
                <a:path extrusionOk="0" h="5014" w="4366">
                  <a:moveTo>
                    <a:pt x="3564" y="1"/>
                  </a:moveTo>
                  <a:cubicBezTo>
                    <a:pt x="3147" y="1"/>
                    <a:pt x="0" y="3253"/>
                    <a:pt x="0" y="3253"/>
                  </a:cubicBezTo>
                  <a:lnTo>
                    <a:pt x="1813" y="5014"/>
                  </a:lnTo>
                  <a:cubicBezTo>
                    <a:pt x="4365" y="3104"/>
                    <a:pt x="2784" y="1898"/>
                    <a:pt x="2582" y="1720"/>
                  </a:cubicBezTo>
                  <a:cubicBezTo>
                    <a:pt x="2382" y="1540"/>
                    <a:pt x="3889" y="159"/>
                    <a:pt x="3588" y="6"/>
                  </a:cubicBezTo>
                  <a:cubicBezTo>
                    <a:pt x="3582" y="2"/>
                    <a:pt x="3574" y="1"/>
                    <a:pt x="3564" y="1"/>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640058" y="1808564"/>
              <a:ext cx="46679" cy="60446"/>
            </a:xfrm>
            <a:custGeom>
              <a:rect b="b" l="l" r="r" t="t"/>
              <a:pathLst>
                <a:path extrusionOk="0" h="1326" w="1024">
                  <a:moveTo>
                    <a:pt x="734" y="1"/>
                  </a:moveTo>
                  <a:cubicBezTo>
                    <a:pt x="728" y="1"/>
                    <a:pt x="702" y="36"/>
                    <a:pt x="664" y="89"/>
                  </a:cubicBezTo>
                  <a:cubicBezTo>
                    <a:pt x="608" y="172"/>
                    <a:pt x="551" y="259"/>
                    <a:pt x="494" y="347"/>
                  </a:cubicBezTo>
                  <a:cubicBezTo>
                    <a:pt x="412" y="469"/>
                    <a:pt x="328" y="596"/>
                    <a:pt x="245" y="727"/>
                  </a:cubicBezTo>
                  <a:cubicBezTo>
                    <a:pt x="197" y="801"/>
                    <a:pt x="149" y="872"/>
                    <a:pt x="97" y="954"/>
                  </a:cubicBezTo>
                  <a:cubicBezTo>
                    <a:pt x="53" y="1033"/>
                    <a:pt x="0" y="1151"/>
                    <a:pt x="79" y="1251"/>
                  </a:cubicBezTo>
                  <a:cubicBezTo>
                    <a:pt x="124" y="1304"/>
                    <a:pt x="185" y="1325"/>
                    <a:pt x="246" y="1325"/>
                  </a:cubicBezTo>
                  <a:cubicBezTo>
                    <a:pt x="290" y="1325"/>
                    <a:pt x="335" y="1314"/>
                    <a:pt x="372" y="1295"/>
                  </a:cubicBezTo>
                  <a:cubicBezTo>
                    <a:pt x="464" y="1247"/>
                    <a:pt x="521" y="1168"/>
                    <a:pt x="564" y="1094"/>
                  </a:cubicBezTo>
                  <a:cubicBezTo>
                    <a:pt x="652" y="959"/>
                    <a:pt x="730" y="832"/>
                    <a:pt x="809" y="709"/>
                  </a:cubicBezTo>
                  <a:cubicBezTo>
                    <a:pt x="862" y="618"/>
                    <a:pt x="914" y="531"/>
                    <a:pt x="966" y="443"/>
                  </a:cubicBezTo>
                  <a:cubicBezTo>
                    <a:pt x="1001" y="382"/>
                    <a:pt x="1023" y="347"/>
                    <a:pt x="1019" y="342"/>
                  </a:cubicBezTo>
                  <a:lnTo>
                    <a:pt x="1019" y="342"/>
                  </a:lnTo>
                  <a:cubicBezTo>
                    <a:pt x="1019" y="342"/>
                    <a:pt x="993" y="373"/>
                    <a:pt x="953" y="434"/>
                  </a:cubicBezTo>
                  <a:cubicBezTo>
                    <a:pt x="896" y="517"/>
                    <a:pt x="840" y="600"/>
                    <a:pt x="779" y="692"/>
                  </a:cubicBezTo>
                  <a:cubicBezTo>
                    <a:pt x="700" y="810"/>
                    <a:pt x="616" y="937"/>
                    <a:pt x="529" y="1072"/>
                  </a:cubicBezTo>
                  <a:cubicBezTo>
                    <a:pt x="485" y="1142"/>
                    <a:pt x="428" y="1212"/>
                    <a:pt x="350" y="1251"/>
                  </a:cubicBezTo>
                  <a:cubicBezTo>
                    <a:pt x="321" y="1268"/>
                    <a:pt x="285" y="1277"/>
                    <a:pt x="249" y="1277"/>
                  </a:cubicBezTo>
                  <a:cubicBezTo>
                    <a:pt x="199" y="1277"/>
                    <a:pt x="147" y="1259"/>
                    <a:pt x="114" y="1221"/>
                  </a:cubicBezTo>
                  <a:cubicBezTo>
                    <a:pt x="57" y="1155"/>
                    <a:pt x="92" y="1055"/>
                    <a:pt x="136" y="976"/>
                  </a:cubicBezTo>
                  <a:cubicBezTo>
                    <a:pt x="184" y="902"/>
                    <a:pt x="232" y="823"/>
                    <a:pt x="281" y="749"/>
                  </a:cubicBezTo>
                  <a:cubicBezTo>
                    <a:pt x="363" y="618"/>
                    <a:pt x="442" y="487"/>
                    <a:pt x="521" y="364"/>
                  </a:cubicBezTo>
                  <a:cubicBezTo>
                    <a:pt x="577" y="273"/>
                    <a:pt x="630" y="185"/>
                    <a:pt x="678" y="102"/>
                  </a:cubicBezTo>
                  <a:cubicBezTo>
                    <a:pt x="717" y="37"/>
                    <a:pt x="735" y="1"/>
                    <a:pt x="735" y="1"/>
                  </a:cubicBezTo>
                  <a:cubicBezTo>
                    <a:pt x="734" y="1"/>
                    <a:pt x="734" y="1"/>
                    <a:pt x="734"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657152" y="1828895"/>
              <a:ext cx="37106" cy="52104"/>
            </a:xfrm>
            <a:custGeom>
              <a:rect b="b" l="l" r="r" t="t"/>
              <a:pathLst>
                <a:path extrusionOk="0" h="1143" w="814">
                  <a:moveTo>
                    <a:pt x="574" y="1"/>
                  </a:moveTo>
                  <a:cubicBezTo>
                    <a:pt x="574" y="1"/>
                    <a:pt x="547" y="27"/>
                    <a:pt x="513" y="75"/>
                  </a:cubicBezTo>
                  <a:cubicBezTo>
                    <a:pt x="473" y="128"/>
                    <a:pt x="425" y="202"/>
                    <a:pt x="364" y="299"/>
                  </a:cubicBezTo>
                  <a:cubicBezTo>
                    <a:pt x="307" y="390"/>
                    <a:pt x="237" y="508"/>
                    <a:pt x="154" y="626"/>
                  </a:cubicBezTo>
                  <a:cubicBezTo>
                    <a:pt x="115" y="688"/>
                    <a:pt x="63" y="749"/>
                    <a:pt x="31" y="827"/>
                  </a:cubicBezTo>
                  <a:cubicBezTo>
                    <a:pt x="1" y="906"/>
                    <a:pt x="1" y="1011"/>
                    <a:pt x="67" y="1085"/>
                  </a:cubicBezTo>
                  <a:cubicBezTo>
                    <a:pt x="101" y="1127"/>
                    <a:pt x="150" y="1143"/>
                    <a:pt x="199" y="1143"/>
                  </a:cubicBezTo>
                  <a:cubicBezTo>
                    <a:pt x="243" y="1143"/>
                    <a:pt x="287" y="1130"/>
                    <a:pt x="320" y="1112"/>
                  </a:cubicBezTo>
                  <a:cubicBezTo>
                    <a:pt x="398" y="1072"/>
                    <a:pt x="456" y="1011"/>
                    <a:pt x="503" y="954"/>
                  </a:cubicBezTo>
                  <a:cubicBezTo>
                    <a:pt x="600" y="840"/>
                    <a:pt x="670" y="722"/>
                    <a:pt x="713" y="622"/>
                  </a:cubicBezTo>
                  <a:cubicBezTo>
                    <a:pt x="761" y="517"/>
                    <a:pt x="788" y="430"/>
                    <a:pt x="801" y="368"/>
                  </a:cubicBezTo>
                  <a:cubicBezTo>
                    <a:pt x="814" y="307"/>
                    <a:pt x="814" y="272"/>
                    <a:pt x="814" y="272"/>
                  </a:cubicBezTo>
                  <a:cubicBezTo>
                    <a:pt x="814" y="272"/>
                    <a:pt x="814" y="272"/>
                    <a:pt x="813" y="272"/>
                  </a:cubicBezTo>
                  <a:cubicBezTo>
                    <a:pt x="805" y="272"/>
                    <a:pt x="782" y="411"/>
                    <a:pt x="683" y="609"/>
                  </a:cubicBezTo>
                  <a:cubicBezTo>
                    <a:pt x="634" y="705"/>
                    <a:pt x="565" y="819"/>
                    <a:pt x="469" y="928"/>
                  </a:cubicBezTo>
                  <a:cubicBezTo>
                    <a:pt x="421" y="985"/>
                    <a:pt x="368" y="1037"/>
                    <a:pt x="303" y="1072"/>
                  </a:cubicBezTo>
                  <a:cubicBezTo>
                    <a:pt x="272" y="1088"/>
                    <a:pt x="237" y="1098"/>
                    <a:pt x="203" y="1098"/>
                  </a:cubicBezTo>
                  <a:cubicBezTo>
                    <a:pt x="163" y="1098"/>
                    <a:pt x="125" y="1085"/>
                    <a:pt x="97" y="1055"/>
                  </a:cubicBezTo>
                  <a:cubicBezTo>
                    <a:pt x="49" y="997"/>
                    <a:pt x="49" y="910"/>
                    <a:pt x="75" y="845"/>
                  </a:cubicBezTo>
                  <a:cubicBezTo>
                    <a:pt x="102" y="775"/>
                    <a:pt x="150" y="714"/>
                    <a:pt x="189" y="652"/>
                  </a:cubicBezTo>
                  <a:cubicBezTo>
                    <a:pt x="273" y="525"/>
                    <a:pt x="338" y="412"/>
                    <a:pt x="394" y="315"/>
                  </a:cubicBezTo>
                  <a:cubicBezTo>
                    <a:pt x="438" y="237"/>
                    <a:pt x="482" y="163"/>
                    <a:pt x="525" y="85"/>
                  </a:cubicBezTo>
                  <a:cubicBezTo>
                    <a:pt x="561" y="32"/>
                    <a:pt x="578" y="1"/>
                    <a:pt x="574"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a:off x="590871" y="1833453"/>
              <a:ext cx="74349" cy="34736"/>
            </a:xfrm>
            <a:custGeom>
              <a:rect b="b" l="l" r="r" t="t"/>
              <a:pathLst>
                <a:path extrusionOk="0" h="762" w="1631">
                  <a:moveTo>
                    <a:pt x="1523" y="0"/>
                  </a:moveTo>
                  <a:cubicBezTo>
                    <a:pt x="1512" y="0"/>
                    <a:pt x="1501" y="2"/>
                    <a:pt x="1491" y="2"/>
                  </a:cubicBezTo>
                  <a:cubicBezTo>
                    <a:pt x="1088" y="28"/>
                    <a:pt x="686" y="54"/>
                    <a:pt x="284" y="84"/>
                  </a:cubicBezTo>
                  <a:lnTo>
                    <a:pt x="0" y="762"/>
                  </a:lnTo>
                  <a:cubicBezTo>
                    <a:pt x="192" y="749"/>
                    <a:pt x="384" y="740"/>
                    <a:pt x="577" y="727"/>
                  </a:cubicBezTo>
                  <a:cubicBezTo>
                    <a:pt x="787" y="714"/>
                    <a:pt x="1001" y="701"/>
                    <a:pt x="1193" y="622"/>
                  </a:cubicBezTo>
                  <a:cubicBezTo>
                    <a:pt x="1390" y="544"/>
                    <a:pt x="1569" y="386"/>
                    <a:pt x="1612" y="181"/>
                  </a:cubicBezTo>
                  <a:cubicBezTo>
                    <a:pt x="1630" y="116"/>
                    <a:pt x="1616" y="28"/>
                    <a:pt x="1556" y="6"/>
                  </a:cubicBezTo>
                  <a:cubicBezTo>
                    <a:pt x="1545" y="2"/>
                    <a:pt x="1534" y="0"/>
                    <a:pt x="1523" y="0"/>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590689" y="1832405"/>
              <a:ext cx="75534" cy="35967"/>
            </a:xfrm>
            <a:custGeom>
              <a:rect b="b" l="l" r="r" t="t"/>
              <a:pathLst>
                <a:path extrusionOk="0" h="789" w="1657">
                  <a:moveTo>
                    <a:pt x="1505" y="1"/>
                  </a:moveTo>
                  <a:cubicBezTo>
                    <a:pt x="1486" y="1"/>
                    <a:pt x="1469" y="4"/>
                    <a:pt x="1451" y="8"/>
                  </a:cubicBezTo>
                  <a:cubicBezTo>
                    <a:pt x="1398" y="8"/>
                    <a:pt x="1346" y="12"/>
                    <a:pt x="1297" y="16"/>
                  </a:cubicBezTo>
                  <a:cubicBezTo>
                    <a:pt x="1110" y="29"/>
                    <a:pt x="935" y="42"/>
                    <a:pt x="773" y="55"/>
                  </a:cubicBezTo>
                  <a:cubicBezTo>
                    <a:pt x="646" y="69"/>
                    <a:pt x="529" y="77"/>
                    <a:pt x="420" y="86"/>
                  </a:cubicBezTo>
                  <a:cubicBezTo>
                    <a:pt x="336" y="95"/>
                    <a:pt x="288" y="103"/>
                    <a:pt x="288" y="107"/>
                  </a:cubicBezTo>
                  <a:lnTo>
                    <a:pt x="420" y="107"/>
                  </a:lnTo>
                  <a:cubicBezTo>
                    <a:pt x="533" y="99"/>
                    <a:pt x="646" y="95"/>
                    <a:pt x="773" y="91"/>
                  </a:cubicBezTo>
                  <a:cubicBezTo>
                    <a:pt x="939" y="81"/>
                    <a:pt x="1114" y="69"/>
                    <a:pt x="1302" y="60"/>
                  </a:cubicBezTo>
                  <a:cubicBezTo>
                    <a:pt x="1350" y="55"/>
                    <a:pt x="1402" y="51"/>
                    <a:pt x="1451" y="51"/>
                  </a:cubicBezTo>
                  <a:cubicBezTo>
                    <a:pt x="1473" y="49"/>
                    <a:pt x="1495" y="47"/>
                    <a:pt x="1514" y="47"/>
                  </a:cubicBezTo>
                  <a:cubicBezTo>
                    <a:pt x="1542" y="47"/>
                    <a:pt x="1566" y="52"/>
                    <a:pt x="1582" y="73"/>
                  </a:cubicBezTo>
                  <a:cubicBezTo>
                    <a:pt x="1630" y="151"/>
                    <a:pt x="1582" y="270"/>
                    <a:pt x="1525" y="357"/>
                  </a:cubicBezTo>
                  <a:cubicBezTo>
                    <a:pt x="1402" y="545"/>
                    <a:pt x="1193" y="641"/>
                    <a:pt x="1005" y="680"/>
                  </a:cubicBezTo>
                  <a:cubicBezTo>
                    <a:pt x="813" y="720"/>
                    <a:pt x="634" y="728"/>
                    <a:pt x="485" y="737"/>
                  </a:cubicBezTo>
                  <a:cubicBezTo>
                    <a:pt x="358" y="750"/>
                    <a:pt x="244" y="759"/>
                    <a:pt x="131" y="768"/>
                  </a:cubicBezTo>
                  <a:cubicBezTo>
                    <a:pt x="47" y="777"/>
                    <a:pt x="0" y="781"/>
                    <a:pt x="4" y="785"/>
                  </a:cubicBezTo>
                  <a:cubicBezTo>
                    <a:pt x="4" y="787"/>
                    <a:pt x="15" y="788"/>
                    <a:pt x="36" y="788"/>
                  </a:cubicBezTo>
                  <a:cubicBezTo>
                    <a:pt x="57" y="788"/>
                    <a:pt x="89" y="787"/>
                    <a:pt x="131" y="785"/>
                  </a:cubicBezTo>
                  <a:cubicBezTo>
                    <a:pt x="244" y="781"/>
                    <a:pt x="362" y="777"/>
                    <a:pt x="489" y="772"/>
                  </a:cubicBezTo>
                  <a:cubicBezTo>
                    <a:pt x="638" y="763"/>
                    <a:pt x="817" y="763"/>
                    <a:pt x="1013" y="724"/>
                  </a:cubicBezTo>
                  <a:cubicBezTo>
                    <a:pt x="1210" y="684"/>
                    <a:pt x="1433" y="589"/>
                    <a:pt x="1564" y="383"/>
                  </a:cubicBezTo>
                  <a:cubicBezTo>
                    <a:pt x="1600" y="335"/>
                    <a:pt x="1620" y="278"/>
                    <a:pt x="1638" y="222"/>
                  </a:cubicBezTo>
                  <a:cubicBezTo>
                    <a:pt x="1652" y="165"/>
                    <a:pt x="1656" y="99"/>
                    <a:pt x="1616" y="47"/>
                  </a:cubicBezTo>
                  <a:cubicBezTo>
                    <a:pt x="1600" y="16"/>
                    <a:pt x="1560" y="2"/>
                    <a:pt x="1529" y="2"/>
                  </a:cubicBezTo>
                  <a:cubicBezTo>
                    <a:pt x="1521" y="1"/>
                    <a:pt x="1513" y="1"/>
                    <a:pt x="1505"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a:off x="676708" y="1844667"/>
              <a:ext cx="26941" cy="45084"/>
            </a:xfrm>
            <a:custGeom>
              <a:rect b="b" l="l" r="r" t="t"/>
              <a:pathLst>
                <a:path extrusionOk="0" h="989" w="591">
                  <a:moveTo>
                    <a:pt x="368" y="1"/>
                  </a:moveTo>
                  <a:cubicBezTo>
                    <a:pt x="359" y="1"/>
                    <a:pt x="310" y="96"/>
                    <a:pt x="237" y="258"/>
                  </a:cubicBezTo>
                  <a:cubicBezTo>
                    <a:pt x="193" y="354"/>
                    <a:pt x="149" y="451"/>
                    <a:pt x="106" y="542"/>
                  </a:cubicBezTo>
                  <a:cubicBezTo>
                    <a:pt x="84" y="595"/>
                    <a:pt x="58" y="647"/>
                    <a:pt x="36" y="713"/>
                  </a:cubicBezTo>
                  <a:cubicBezTo>
                    <a:pt x="14" y="774"/>
                    <a:pt x="1" y="857"/>
                    <a:pt x="48" y="923"/>
                  </a:cubicBezTo>
                  <a:cubicBezTo>
                    <a:pt x="70" y="953"/>
                    <a:pt x="101" y="979"/>
                    <a:pt x="145" y="988"/>
                  </a:cubicBezTo>
                  <a:cubicBezTo>
                    <a:pt x="150" y="988"/>
                    <a:pt x="155" y="989"/>
                    <a:pt x="160" y="989"/>
                  </a:cubicBezTo>
                  <a:cubicBezTo>
                    <a:pt x="194" y="989"/>
                    <a:pt x="227" y="977"/>
                    <a:pt x="250" y="962"/>
                  </a:cubicBezTo>
                  <a:cubicBezTo>
                    <a:pt x="310" y="923"/>
                    <a:pt x="354" y="875"/>
                    <a:pt x="385" y="822"/>
                  </a:cubicBezTo>
                  <a:cubicBezTo>
                    <a:pt x="451" y="717"/>
                    <a:pt x="473" y="612"/>
                    <a:pt x="499" y="530"/>
                  </a:cubicBezTo>
                  <a:cubicBezTo>
                    <a:pt x="520" y="441"/>
                    <a:pt x="542" y="376"/>
                    <a:pt x="560" y="328"/>
                  </a:cubicBezTo>
                  <a:cubicBezTo>
                    <a:pt x="578" y="284"/>
                    <a:pt x="590" y="258"/>
                    <a:pt x="586" y="258"/>
                  </a:cubicBezTo>
                  <a:cubicBezTo>
                    <a:pt x="586" y="258"/>
                    <a:pt x="586" y="258"/>
                    <a:pt x="586" y="258"/>
                  </a:cubicBezTo>
                  <a:cubicBezTo>
                    <a:pt x="579" y="258"/>
                    <a:pt x="515" y="350"/>
                    <a:pt x="468" y="516"/>
                  </a:cubicBezTo>
                  <a:cubicBezTo>
                    <a:pt x="437" y="604"/>
                    <a:pt x="411" y="704"/>
                    <a:pt x="350" y="800"/>
                  </a:cubicBezTo>
                  <a:cubicBezTo>
                    <a:pt x="320" y="844"/>
                    <a:pt x="276" y="892"/>
                    <a:pt x="227" y="923"/>
                  </a:cubicBezTo>
                  <a:cubicBezTo>
                    <a:pt x="208" y="935"/>
                    <a:pt x="186" y="942"/>
                    <a:pt x="165" y="942"/>
                  </a:cubicBezTo>
                  <a:cubicBezTo>
                    <a:pt x="135" y="942"/>
                    <a:pt x="106" y="928"/>
                    <a:pt x="88" y="897"/>
                  </a:cubicBezTo>
                  <a:cubicBezTo>
                    <a:pt x="18" y="792"/>
                    <a:pt x="110" y="665"/>
                    <a:pt x="145" y="560"/>
                  </a:cubicBezTo>
                  <a:cubicBezTo>
                    <a:pt x="184" y="463"/>
                    <a:pt x="223" y="368"/>
                    <a:pt x="267" y="272"/>
                  </a:cubicBezTo>
                  <a:cubicBezTo>
                    <a:pt x="332" y="106"/>
                    <a:pt x="372" y="5"/>
                    <a:pt x="368"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633265" y="1865180"/>
              <a:ext cx="6655" cy="46861"/>
            </a:xfrm>
            <a:custGeom>
              <a:rect b="b" l="l" r="r" t="t"/>
              <a:pathLst>
                <a:path extrusionOk="0" h="1028" w="146">
                  <a:moveTo>
                    <a:pt x="80" y="1"/>
                  </a:moveTo>
                  <a:cubicBezTo>
                    <a:pt x="79" y="1"/>
                    <a:pt x="79" y="1"/>
                    <a:pt x="79" y="1"/>
                  </a:cubicBezTo>
                  <a:cubicBezTo>
                    <a:pt x="67" y="1"/>
                    <a:pt x="101" y="233"/>
                    <a:pt x="79" y="516"/>
                  </a:cubicBezTo>
                  <a:cubicBezTo>
                    <a:pt x="62" y="800"/>
                    <a:pt x="1" y="1024"/>
                    <a:pt x="14" y="1028"/>
                  </a:cubicBezTo>
                  <a:cubicBezTo>
                    <a:pt x="14" y="1028"/>
                    <a:pt x="14" y="1028"/>
                    <a:pt x="14" y="1028"/>
                  </a:cubicBezTo>
                  <a:cubicBezTo>
                    <a:pt x="24" y="1028"/>
                    <a:pt x="110" y="807"/>
                    <a:pt x="127" y="521"/>
                  </a:cubicBezTo>
                  <a:cubicBezTo>
                    <a:pt x="145" y="230"/>
                    <a:pt x="94" y="1"/>
                    <a:pt x="80"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274696" y="1817590"/>
              <a:ext cx="294251" cy="305967"/>
            </a:xfrm>
            <a:custGeom>
              <a:rect b="b" l="l" r="r" t="t"/>
              <a:pathLst>
                <a:path extrusionOk="0" h="6712" w="6455">
                  <a:moveTo>
                    <a:pt x="4295" y="0"/>
                  </a:moveTo>
                  <a:lnTo>
                    <a:pt x="0" y="4624"/>
                  </a:lnTo>
                  <a:cubicBezTo>
                    <a:pt x="283" y="5249"/>
                    <a:pt x="686" y="5839"/>
                    <a:pt x="1245" y="6237"/>
                  </a:cubicBezTo>
                  <a:cubicBezTo>
                    <a:pt x="1656" y="6532"/>
                    <a:pt x="2159" y="6711"/>
                    <a:pt x="2661" y="6711"/>
                  </a:cubicBezTo>
                  <a:cubicBezTo>
                    <a:pt x="2842" y="6711"/>
                    <a:pt x="3023" y="6688"/>
                    <a:pt x="3199" y="6638"/>
                  </a:cubicBezTo>
                  <a:cubicBezTo>
                    <a:pt x="3859" y="6451"/>
                    <a:pt x="4405" y="5839"/>
                    <a:pt x="4426" y="5152"/>
                  </a:cubicBezTo>
                  <a:cubicBezTo>
                    <a:pt x="4597" y="5350"/>
                    <a:pt x="4858" y="5452"/>
                    <a:pt x="5119" y="5452"/>
                  </a:cubicBezTo>
                  <a:cubicBezTo>
                    <a:pt x="5348" y="5452"/>
                    <a:pt x="5577" y="5373"/>
                    <a:pt x="5743" y="5214"/>
                  </a:cubicBezTo>
                  <a:cubicBezTo>
                    <a:pt x="6096" y="4873"/>
                    <a:pt x="6092" y="4234"/>
                    <a:pt x="5733" y="3899"/>
                  </a:cubicBezTo>
                  <a:cubicBezTo>
                    <a:pt x="6057" y="3732"/>
                    <a:pt x="6428" y="3496"/>
                    <a:pt x="6445" y="3129"/>
                  </a:cubicBezTo>
                  <a:cubicBezTo>
                    <a:pt x="6455" y="2897"/>
                    <a:pt x="6306" y="2683"/>
                    <a:pt x="6122" y="2535"/>
                  </a:cubicBezTo>
                  <a:cubicBezTo>
                    <a:pt x="5934" y="2391"/>
                    <a:pt x="5716" y="2299"/>
                    <a:pt x="5515" y="2177"/>
                  </a:cubicBezTo>
                  <a:cubicBezTo>
                    <a:pt x="4767" y="1731"/>
                    <a:pt x="4287" y="870"/>
                    <a:pt x="42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a:off x="-318731" y="1708186"/>
              <a:ext cx="235674" cy="401649"/>
            </a:xfrm>
            <a:custGeom>
              <a:rect b="b" l="l" r="r" t="t"/>
              <a:pathLst>
                <a:path extrusionOk="0" h="8811" w="5170">
                  <a:moveTo>
                    <a:pt x="2665" y="1"/>
                  </a:moveTo>
                  <a:lnTo>
                    <a:pt x="0" y="2020"/>
                  </a:lnTo>
                  <a:lnTo>
                    <a:pt x="406" y="8615"/>
                  </a:lnTo>
                  <a:lnTo>
                    <a:pt x="3597" y="8811"/>
                  </a:lnTo>
                  <a:cubicBezTo>
                    <a:pt x="3540" y="8466"/>
                    <a:pt x="3680" y="7007"/>
                    <a:pt x="3680" y="7007"/>
                  </a:cubicBezTo>
                  <a:cubicBezTo>
                    <a:pt x="3680" y="7007"/>
                    <a:pt x="5008" y="6866"/>
                    <a:pt x="5091" y="5547"/>
                  </a:cubicBezTo>
                  <a:cubicBezTo>
                    <a:pt x="5170" y="4227"/>
                    <a:pt x="5091" y="1186"/>
                    <a:pt x="5091" y="1186"/>
                  </a:cubicBezTo>
                  <a:lnTo>
                    <a:pt x="2665" y="1"/>
                  </a:ln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a:off x="-114146" y="1855653"/>
              <a:ext cx="15362" cy="15362"/>
            </a:xfrm>
            <a:custGeom>
              <a:rect b="b" l="l" r="r" t="t"/>
              <a:pathLst>
                <a:path extrusionOk="0" h="337" w="337">
                  <a:moveTo>
                    <a:pt x="170" y="0"/>
                  </a:moveTo>
                  <a:cubicBezTo>
                    <a:pt x="75" y="0"/>
                    <a:pt x="0" y="75"/>
                    <a:pt x="0" y="166"/>
                  </a:cubicBezTo>
                  <a:cubicBezTo>
                    <a:pt x="0" y="262"/>
                    <a:pt x="75" y="337"/>
                    <a:pt x="170" y="337"/>
                  </a:cubicBezTo>
                  <a:cubicBezTo>
                    <a:pt x="262" y="337"/>
                    <a:pt x="337" y="262"/>
                    <a:pt x="337" y="166"/>
                  </a:cubicBezTo>
                  <a:cubicBezTo>
                    <a:pt x="337" y="75"/>
                    <a:pt x="262" y="0"/>
                    <a:pt x="1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122123" y="1845579"/>
              <a:ext cx="31271" cy="9436"/>
            </a:xfrm>
            <a:custGeom>
              <a:rect b="b" l="l" r="r" t="t"/>
              <a:pathLst>
                <a:path extrusionOk="0" h="207" w="686">
                  <a:moveTo>
                    <a:pt x="324" y="1"/>
                  </a:moveTo>
                  <a:cubicBezTo>
                    <a:pt x="222" y="1"/>
                    <a:pt x="135" y="37"/>
                    <a:pt x="83" y="72"/>
                  </a:cubicBezTo>
                  <a:cubicBezTo>
                    <a:pt x="22" y="112"/>
                    <a:pt x="0" y="151"/>
                    <a:pt x="9" y="164"/>
                  </a:cubicBezTo>
                  <a:cubicBezTo>
                    <a:pt x="12" y="168"/>
                    <a:pt x="17" y="169"/>
                    <a:pt x="23" y="169"/>
                  </a:cubicBezTo>
                  <a:cubicBezTo>
                    <a:pt x="62" y="169"/>
                    <a:pt x="170" y="111"/>
                    <a:pt x="309" y="111"/>
                  </a:cubicBezTo>
                  <a:cubicBezTo>
                    <a:pt x="321" y="111"/>
                    <a:pt x="333" y="111"/>
                    <a:pt x="345" y="112"/>
                  </a:cubicBezTo>
                  <a:cubicBezTo>
                    <a:pt x="511" y="120"/>
                    <a:pt x="631" y="206"/>
                    <a:pt x="669" y="206"/>
                  </a:cubicBezTo>
                  <a:cubicBezTo>
                    <a:pt x="672" y="206"/>
                    <a:pt x="675" y="205"/>
                    <a:pt x="678" y="203"/>
                  </a:cubicBezTo>
                  <a:cubicBezTo>
                    <a:pt x="686" y="195"/>
                    <a:pt x="669" y="151"/>
                    <a:pt x="617" y="103"/>
                  </a:cubicBezTo>
                  <a:cubicBezTo>
                    <a:pt x="560" y="54"/>
                    <a:pt x="468" y="7"/>
                    <a:pt x="355" y="2"/>
                  </a:cubicBezTo>
                  <a:cubicBezTo>
                    <a:pt x="344" y="1"/>
                    <a:pt x="334" y="1"/>
                    <a:pt x="3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203447" y="1855653"/>
              <a:ext cx="15408" cy="15362"/>
            </a:xfrm>
            <a:custGeom>
              <a:rect b="b" l="l" r="r" t="t"/>
              <a:pathLst>
                <a:path extrusionOk="0" h="337" w="338">
                  <a:moveTo>
                    <a:pt x="172" y="0"/>
                  </a:moveTo>
                  <a:cubicBezTo>
                    <a:pt x="75" y="0"/>
                    <a:pt x="1" y="75"/>
                    <a:pt x="1" y="166"/>
                  </a:cubicBezTo>
                  <a:cubicBezTo>
                    <a:pt x="1" y="262"/>
                    <a:pt x="75" y="337"/>
                    <a:pt x="172" y="337"/>
                  </a:cubicBezTo>
                  <a:cubicBezTo>
                    <a:pt x="263" y="337"/>
                    <a:pt x="338" y="262"/>
                    <a:pt x="338" y="166"/>
                  </a:cubicBezTo>
                  <a:cubicBezTo>
                    <a:pt x="338" y="75"/>
                    <a:pt x="263" y="0"/>
                    <a:pt x="1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213977" y="1845579"/>
              <a:ext cx="31362" cy="9436"/>
            </a:xfrm>
            <a:custGeom>
              <a:rect b="b" l="l" r="r" t="t"/>
              <a:pathLst>
                <a:path extrusionOk="0" h="207" w="688">
                  <a:moveTo>
                    <a:pt x="324" y="1"/>
                  </a:moveTo>
                  <a:cubicBezTo>
                    <a:pt x="223" y="1"/>
                    <a:pt x="136" y="37"/>
                    <a:pt x="84" y="72"/>
                  </a:cubicBezTo>
                  <a:cubicBezTo>
                    <a:pt x="22" y="112"/>
                    <a:pt x="0" y="151"/>
                    <a:pt x="10" y="164"/>
                  </a:cubicBezTo>
                  <a:cubicBezTo>
                    <a:pt x="12" y="168"/>
                    <a:pt x="16" y="169"/>
                    <a:pt x="22" y="169"/>
                  </a:cubicBezTo>
                  <a:cubicBezTo>
                    <a:pt x="59" y="169"/>
                    <a:pt x="170" y="111"/>
                    <a:pt x="310" y="111"/>
                  </a:cubicBezTo>
                  <a:cubicBezTo>
                    <a:pt x="322" y="111"/>
                    <a:pt x="334" y="111"/>
                    <a:pt x="346" y="112"/>
                  </a:cubicBezTo>
                  <a:cubicBezTo>
                    <a:pt x="512" y="120"/>
                    <a:pt x="628" y="206"/>
                    <a:pt x="665" y="206"/>
                  </a:cubicBezTo>
                  <a:cubicBezTo>
                    <a:pt x="668" y="206"/>
                    <a:pt x="671" y="205"/>
                    <a:pt x="674" y="203"/>
                  </a:cubicBezTo>
                  <a:cubicBezTo>
                    <a:pt x="687" y="195"/>
                    <a:pt x="669" y="151"/>
                    <a:pt x="613" y="103"/>
                  </a:cubicBezTo>
                  <a:cubicBezTo>
                    <a:pt x="560" y="54"/>
                    <a:pt x="468" y="7"/>
                    <a:pt x="355" y="2"/>
                  </a:cubicBezTo>
                  <a:cubicBezTo>
                    <a:pt x="344" y="1"/>
                    <a:pt x="334" y="1"/>
                    <a:pt x="3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185669" y="1931689"/>
              <a:ext cx="45084" cy="24525"/>
            </a:xfrm>
            <a:custGeom>
              <a:rect b="b" l="l" r="r" t="t"/>
              <a:pathLst>
                <a:path extrusionOk="0" h="538" w="989">
                  <a:moveTo>
                    <a:pt x="79" y="1"/>
                  </a:moveTo>
                  <a:cubicBezTo>
                    <a:pt x="77" y="1"/>
                    <a:pt x="86" y="8"/>
                    <a:pt x="109" y="23"/>
                  </a:cubicBezTo>
                  <a:cubicBezTo>
                    <a:pt x="109" y="23"/>
                    <a:pt x="0" y="333"/>
                    <a:pt x="385" y="495"/>
                  </a:cubicBezTo>
                  <a:cubicBezTo>
                    <a:pt x="458" y="525"/>
                    <a:pt x="525" y="538"/>
                    <a:pt x="586" y="538"/>
                  </a:cubicBezTo>
                  <a:cubicBezTo>
                    <a:pt x="840" y="538"/>
                    <a:pt x="988" y="325"/>
                    <a:pt x="988" y="325"/>
                  </a:cubicBezTo>
                  <a:cubicBezTo>
                    <a:pt x="663" y="325"/>
                    <a:pt x="94"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230706" y="2000659"/>
              <a:ext cx="79728" cy="41801"/>
            </a:xfrm>
            <a:custGeom>
              <a:rect b="b" l="l" r="r" t="t"/>
              <a:pathLst>
                <a:path extrusionOk="0" h="917" w="1749">
                  <a:moveTo>
                    <a:pt x="0" y="0"/>
                  </a:moveTo>
                  <a:cubicBezTo>
                    <a:pt x="0" y="0"/>
                    <a:pt x="376" y="916"/>
                    <a:pt x="1608" y="916"/>
                  </a:cubicBezTo>
                  <a:cubicBezTo>
                    <a:pt x="1644" y="916"/>
                    <a:pt x="1681" y="915"/>
                    <a:pt x="1718" y="914"/>
                  </a:cubicBezTo>
                  <a:lnTo>
                    <a:pt x="1749" y="591"/>
                  </a:lnTo>
                  <a:lnTo>
                    <a:pt x="1749" y="591"/>
                  </a:lnTo>
                  <a:cubicBezTo>
                    <a:pt x="1749" y="591"/>
                    <a:pt x="1748" y="591"/>
                    <a:pt x="1747" y="591"/>
                  </a:cubicBezTo>
                  <a:cubicBezTo>
                    <a:pt x="1700" y="591"/>
                    <a:pt x="838" y="583"/>
                    <a:pt x="0"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463782" y="1667843"/>
              <a:ext cx="411450" cy="438026"/>
            </a:xfrm>
            <a:custGeom>
              <a:rect b="b" l="l" r="r" t="t"/>
              <a:pathLst>
                <a:path extrusionOk="0" h="9609" w="9026">
                  <a:moveTo>
                    <a:pt x="5554" y="1"/>
                  </a:moveTo>
                  <a:cubicBezTo>
                    <a:pt x="5335" y="1"/>
                    <a:pt x="5151" y="25"/>
                    <a:pt x="5000" y="25"/>
                  </a:cubicBezTo>
                  <a:cubicBezTo>
                    <a:pt x="4633" y="25"/>
                    <a:pt x="3147" y="322"/>
                    <a:pt x="2142" y="1677"/>
                  </a:cubicBezTo>
                  <a:lnTo>
                    <a:pt x="2138" y="1672"/>
                  </a:lnTo>
                  <a:cubicBezTo>
                    <a:pt x="1775" y="2053"/>
                    <a:pt x="1254" y="3289"/>
                    <a:pt x="1194" y="3727"/>
                  </a:cubicBezTo>
                  <a:cubicBezTo>
                    <a:pt x="1137" y="4163"/>
                    <a:pt x="1211" y="4605"/>
                    <a:pt x="1206" y="5046"/>
                  </a:cubicBezTo>
                  <a:cubicBezTo>
                    <a:pt x="1202" y="5488"/>
                    <a:pt x="1101" y="5960"/>
                    <a:pt x="774" y="6252"/>
                  </a:cubicBezTo>
                  <a:cubicBezTo>
                    <a:pt x="564" y="6440"/>
                    <a:pt x="272" y="6545"/>
                    <a:pt x="145" y="6795"/>
                  </a:cubicBezTo>
                  <a:cubicBezTo>
                    <a:pt x="0" y="7087"/>
                    <a:pt x="163" y="7459"/>
                    <a:pt x="433" y="7642"/>
                  </a:cubicBezTo>
                  <a:cubicBezTo>
                    <a:pt x="669" y="7796"/>
                    <a:pt x="953" y="7837"/>
                    <a:pt x="1237" y="7837"/>
                  </a:cubicBezTo>
                  <a:cubicBezTo>
                    <a:pt x="1284" y="7837"/>
                    <a:pt x="1330" y="7836"/>
                    <a:pt x="1377" y="7834"/>
                  </a:cubicBezTo>
                  <a:lnTo>
                    <a:pt x="1377" y="7834"/>
                  </a:lnTo>
                  <a:cubicBezTo>
                    <a:pt x="1303" y="8485"/>
                    <a:pt x="1805" y="9150"/>
                    <a:pt x="2452" y="9250"/>
                  </a:cubicBezTo>
                  <a:cubicBezTo>
                    <a:pt x="2510" y="9259"/>
                    <a:pt x="2567" y="9263"/>
                    <a:pt x="2625" y="9263"/>
                  </a:cubicBezTo>
                  <a:cubicBezTo>
                    <a:pt x="2901" y="9263"/>
                    <a:pt x="3172" y="9164"/>
                    <a:pt x="3396" y="9001"/>
                  </a:cubicBezTo>
                  <a:cubicBezTo>
                    <a:pt x="3619" y="9215"/>
                    <a:pt x="3850" y="9421"/>
                    <a:pt x="4100" y="9609"/>
                  </a:cubicBezTo>
                  <a:cubicBezTo>
                    <a:pt x="4157" y="7686"/>
                    <a:pt x="4113" y="5763"/>
                    <a:pt x="3977" y="3848"/>
                  </a:cubicBezTo>
                  <a:cubicBezTo>
                    <a:pt x="4860" y="3691"/>
                    <a:pt x="6438" y="3215"/>
                    <a:pt x="6713" y="1808"/>
                  </a:cubicBezTo>
                  <a:cubicBezTo>
                    <a:pt x="7063" y="2608"/>
                    <a:pt x="7600" y="3049"/>
                    <a:pt x="8308" y="3657"/>
                  </a:cubicBezTo>
                  <a:cubicBezTo>
                    <a:pt x="8308" y="3657"/>
                    <a:pt x="9025" y="2459"/>
                    <a:pt x="7718" y="1101"/>
                  </a:cubicBezTo>
                  <a:cubicBezTo>
                    <a:pt x="6794" y="142"/>
                    <a:pt x="6076" y="1"/>
                    <a:pt x="55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277933" y="1746249"/>
              <a:ext cx="120572" cy="78999"/>
            </a:xfrm>
            <a:custGeom>
              <a:rect b="b" l="l" r="r" t="t"/>
              <a:pathLst>
                <a:path extrusionOk="0" h="1733" w="2645">
                  <a:moveTo>
                    <a:pt x="2575" y="0"/>
                  </a:moveTo>
                  <a:cubicBezTo>
                    <a:pt x="2575" y="0"/>
                    <a:pt x="2575" y="0"/>
                    <a:pt x="2575" y="0"/>
                  </a:cubicBezTo>
                  <a:cubicBezTo>
                    <a:pt x="2553" y="0"/>
                    <a:pt x="2583" y="210"/>
                    <a:pt x="2522" y="529"/>
                  </a:cubicBezTo>
                  <a:cubicBezTo>
                    <a:pt x="2488" y="686"/>
                    <a:pt x="2431" y="875"/>
                    <a:pt x="2313" y="1049"/>
                  </a:cubicBezTo>
                  <a:cubicBezTo>
                    <a:pt x="2195" y="1224"/>
                    <a:pt x="2016" y="1378"/>
                    <a:pt x="1788" y="1473"/>
                  </a:cubicBezTo>
                  <a:cubicBezTo>
                    <a:pt x="1485" y="1602"/>
                    <a:pt x="1177" y="1629"/>
                    <a:pt x="907" y="1629"/>
                  </a:cubicBezTo>
                  <a:cubicBezTo>
                    <a:pt x="772" y="1629"/>
                    <a:pt x="647" y="1622"/>
                    <a:pt x="538" y="1618"/>
                  </a:cubicBezTo>
                  <a:cubicBezTo>
                    <a:pt x="372" y="1609"/>
                    <a:pt x="238" y="1604"/>
                    <a:pt x="145" y="1604"/>
                  </a:cubicBezTo>
                  <a:cubicBezTo>
                    <a:pt x="52" y="1604"/>
                    <a:pt x="1" y="1609"/>
                    <a:pt x="1" y="1618"/>
                  </a:cubicBezTo>
                  <a:cubicBezTo>
                    <a:pt x="1" y="1636"/>
                    <a:pt x="202" y="1662"/>
                    <a:pt x="534" y="1701"/>
                  </a:cubicBezTo>
                  <a:cubicBezTo>
                    <a:pt x="670" y="1715"/>
                    <a:pt x="836" y="1733"/>
                    <a:pt x="1018" y="1733"/>
                  </a:cubicBezTo>
                  <a:cubicBezTo>
                    <a:pt x="1269" y="1733"/>
                    <a:pt x="1553" y="1699"/>
                    <a:pt x="1836" y="1578"/>
                  </a:cubicBezTo>
                  <a:cubicBezTo>
                    <a:pt x="2081" y="1478"/>
                    <a:pt x="2282" y="1303"/>
                    <a:pt x="2405" y="1106"/>
                  </a:cubicBezTo>
                  <a:cubicBezTo>
                    <a:pt x="2527" y="914"/>
                    <a:pt x="2579" y="713"/>
                    <a:pt x="2601" y="543"/>
                  </a:cubicBezTo>
                  <a:cubicBezTo>
                    <a:pt x="2645" y="209"/>
                    <a:pt x="2584" y="0"/>
                    <a:pt x="25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434699" y="1751811"/>
              <a:ext cx="83922" cy="216666"/>
            </a:xfrm>
            <a:custGeom>
              <a:rect b="b" l="l" r="r" t="t"/>
              <a:pathLst>
                <a:path extrusionOk="0" h="4753" w="1841">
                  <a:moveTo>
                    <a:pt x="1826" y="1"/>
                  </a:moveTo>
                  <a:cubicBezTo>
                    <a:pt x="1817" y="1"/>
                    <a:pt x="1753" y="49"/>
                    <a:pt x="1643" y="132"/>
                  </a:cubicBezTo>
                  <a:cubicBezTo>
                    <a:pt x="1530" y="223"/>
                    <a:pt x="1368" y="360"/>
                    <a:pt x="1181" y="543"/>
                  </a:cubicBezTo>
                  <a:cubicBezTo>
                    <a:pt x="993" y="722"/>
                    <a:pt x="774" y="949"/>
                    <a:pt x="586" y="1242"/>
                  </a:cubicBezTo>
                  <a:cubicBezTo>
                    <a:pt x="394" y="1534"/>
                    <a:pt x="233" y="1897"/>
                    <a:pt x="193" y="2304"/>
                  </a:cubicBezTo>
                  <a:cubicBezTo>
                    <a:pt x="167" y="2510"/>
                    <a:pt x="184" y="2710"/>
                    <a:pt x="227" y="2898"/>
                  </a:cubicBezTo>
                  <a:cubicBezTo>
                    <a:pt x="276" y="3087"/>
                    <a:pt x="350" y="3257"/>
                    <a:pt x="416" y="3414"/>
                  </a:cubicBezTo>
                  <a:cubicBezTo>
                    <a:pt x="551" y="3724"/>
                    <a:pt x="634" y="4025"/>
                    <a:pt x="578" y="4267"/>
                  </a:cubicBezTo>
                  <a:cubicBezTo>
                    <a:pt x="525" y="4511"/>
                    <a:pt x="346" y="4651"/>
                    <a:pt x="219" y="4695"/>
                  </a:cubicBezTo>
                  <a:cubicBezTo>
                    <a:pt x="150" y="4720"/>
                    <a:pt x="94" y="4725"/>
                    <a:pt x="56" y="4725"/>
                  </a:cubicBezTo>
                  <a:cubicBezTo>
                    <a:pt x="34" y="4725"/>
                    <a:pt x="18" y="4723"/>
                    <a:pt x="9" y="4723"/>
                  </a:cubicBezTo>
                  <a:cubicBezTo>
                    <a:pt x="4" y="4723"/>
                    <a:pt x="1" y="4724"/>
                    <a:pt x="1" y="4725"/>
                  </a:cubicBezTo>
                  <a:cubicBezTo>
                    <a:pt x="1" y="4729"/>
                    <a:pt x="23" y="4739"/>
                    <a:pt x="57" y="4747"/>
                  </a:cubicBezTo>
                  <a:cubicBezTo>
                    <a:pt x="74" y="4751"/>
                    <a:pt x="94" y="4753"/>
                    <a:pt x="117" y="4753"/>
                  </a:cubicBezTo>
                  <a:cubicBezTo>
                    <a:pt x="150" y="4753"/>
                    <a:pt x="189" y="4749"/>
                    <a:pt x="233" y="4739"/>
                  </a:cubicBezTo>
                  <a:cubicBezTo>
                    <a:pt x="376" y="4703"/>
                    <a:pt x="586" y="4559"/>
                    <a:pt x="656" y="4288"/>
                  </a:cubicBezTo>
                  <a:cubicBezTo>
                    <a:pt x="731" y="4017"/>
                    <a:pt x="647" y="3690"/>
                    <a:pt x="516" y="3375"/>
                  </a:cubicBezTo>
                  <a:cubicBezTo>
                    <a:pt x="451" y="3213"/>
                    <a:pt x="380" y="3047"/>
                    <a:pt x="342" y="2872"/>
                  </a:cubicBezTo>
                  <a:cubicBezTo>
                    <a:pt x="298" y="2698"/>
                    <a:pt x="285" y="2510"/>
                    <a:pt x="306" y="2317"/>
                  </a:cubicBezTo>
                  <a:cubicBezTo>
                    <a:pt x="346" y="1933"/>
                    <a:pt x="499" y="1587"/>
                    <a:pt x="673" y="1304"/>
                  </a:cubicBezTo>
                  <a:cubicBezTo>
                    <a:pt x="857" y="1015"/>
                    <a:pt x="1062" y="788"/>
                    <a:pt x="1237" y="600"/>
                  </a:cubicBezTo>
                  <a:cubicBezTo>
                    <a:pt x="1600" y="233"/>
                    <a:pt x="1840" y="14"/>
                    <a:pt x="1827" y="1"/>
                  </a:cubicBezTo>
                  <a:cubicBezTo>
                    <a:pt x="1827" y="1"/>
                    <a:pt x="1826" y="1"/>
                    <a:pt x="18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84880" y="1790649"/>
              <a:ext cx="89119" cy="119661"/>
            </a:xfrm>
            <a:custGeom>
              <a:rect b="b" l="l" r="r" t="t"/>
              <a:pathLst>
                <a:path extrusionOk="0" h="2625" w="1955">
                  <a:moveTo>
                    <a:pt x="40" y="1"/>
                  </a:moveTo>
                  <a:cubicBezTo>
                    <a:pt x="40" y="1"/>
                    <a:pt x="40" y="1"/>
                    <a:pt x="40" y="1"/>
                  </a:cubicBezTo>
                  <a:cubicBezTo>
                    <a:pt x="40" y="1"/>
                    <a:pt x="40" y="1"/>
                    <a:pt x="40" y="1"/>
                  </a:cubicBezTo>
                  <a:lnTo>
                    <a:pt x="40" y="1"/>
                  </a:lnTo>
                  <a:cubicBezTo>
                    <a:pt x="26" y="1"/>
                    <a:pt x="0" y="232"/>
                    <a:pt x="44" y="595"/>
                  </a:cubicBezTo>
                  <a:cubicBezTo>
                    <a:pt x="92" y="958"/>
                    <a:pt x="219" y="1469"/>
                    <a:pt x="508" y="1959"/>
                  </a:cubicBezTo>
                  <a:cubicBezTo>
                    <a:pt x="651" y="2203"/>
                    <a:pt x="831" y="2427"/>
                    <a:pt x="1067" y="2540"/>
                  </a:cubicBezTo>
                  <a:cubicBezTo>
                    <a:pt x="1178" y="2597"/>
                    <a:pt x="1297" y="2624"/>
                    <a:pt x="1408" y="2624"/>
                  </a:cubicBezTo>
                  <a:cubicBezTo>
                    <a:pt x="1528" y="2624"/>
                    <a:pt x="1640" y="2593"/>
                    <a:pt x="1726" y="2532"/>
                  </a:cubicBezTo>
                  <a:cubicBezTo>
                    <a:pt x="1897" y="2418"/>
                    <a:pt x="1954" y="2252"/>
                    <a:pt x="1954" y="2147"/>
                  </a:cubicBezTo>
                  <a:cubicBezTo>
                    <a:pt x="1954" y="2042"/>
                    <a:pt x="1917" y="1989"/>
                    <a:pt x="1911" y="1989"/>
                  </a:cubicBezTo>
                  <a:cubicBezTo>
                    <a:pt x="1910" y="1989"/>
                    <a:pt x="1910" y="1989"/>
                    <a:pt x="1910" y="1989"/>
                  </a:cubicBezTo>
                  <a:cubicBezTo>
                    <a:pt x="1902" y="1989"/>
                    <a:pt x="1924" y="2046"/>
                    <a:pt x="1910" y="2142"/>
                  </a:cubicBezTo>
                  <a:cubicBezTo>
                    <a:pt x="1893" y="2235"/>
                    <a:pt x="1831" y="2378"/>
                    <a:pt x="1683" y="2461"/>
                  </a:cubicBezTo>
                  <a:cubicBezTo>
                    <a:pt x="1616" y="2503"/>
                    <a:pt x="1529" y="2525"/>
                    <a:pt x="1435" y="2525"/>
                  </a:cubicBezTo>
                  <a:cubicBezTo>
                    <a:pt x="1332" y="2525"/>
                    <a:pt x="1220" y="2499"/>
                    <a:pt x="1115" y="2445"/>
                  </a:cubicBezTo>
                  <a:cubicBezTo>
                    <a:pt x="914" y="2344"/>
                    <a:pt x="748" y="2134"/>
                    <a:pt x="608" y="1898"/>
                  </a:cubicBezTo>
                  <a:cubicBezTo>
                    <a:pt x="328" y="1426"/>
                    <a:pt x="193" y="936"/>
                    <a:pt x="127" y="583"/>
                  </a:cubicBezTo>
                  <a:cubicBezTo>
                    <a:pt x="63" y="227"/>
                    <a:pt x="58" y="1"/>
                    <a:pt x="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90897" y="2826977"/>
              <a:ext cx="205087" cy="1628251"/>
            </a:xfrm>
            <a:custGeom>
              <a:rect b="b" l="l" r="r" t="t"/>
              <a:pathLst>
                <a:path extrusionOk="0" h="35719" w="4499">
                  <a:moveTo>
                    <a:pt x="1" y="0"/>
                  </a:moveTo>
                  <a:lnTo>
                    <a:pt x="640" y="35718"/>
                  </a:lnTo>
                  <a:cubicBezTo>
                    <a:pt x="640" y="35718"/>
                    <a:pt x="3930" y="24019"/>
                    <a:pt x="4214" y="19308"/>
                  </a:cubicBezTo>
                  <a:cubicBezTo>
                    <a:pt x="4498" y="14593"/>
                    <a:pt x="1" y="1"/>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477919" y="2696154"/>
              <a:ext cx="441491" cy="1776418"/>
            </a:xfrm>
            <a:custGeom>
              <a:rect b="b" l="l" r="r" t="t"/>
              <a:pathLst>
                <a:path extrusionOk="0" h="38742" w="9685">
                  <a:moveTo>
                    <a:pt x="8347" y="0"/>
                  </a:moveTo>
                  <a:lnTo>
                    <a:pt x="2146" y="162"/>
                  </a:lnTo>
                  <a:cubicBezTo>
                    <a:pt x="2145" y="162"/>
                    <a:pt x="2145" y="162"/>
                    <a:pt x="2144" y="162"/>
                  </a:cubicBezTo>
                  <a:cubicBezTo>
                    <a:pt x="2028" y="162"/>
                    <a:pt x="74" y="3039"/>
                    <a:pt x="9" y="5519"/>
                  </a:cubicBezTo>
                  <a:cubicBezTo>
                    <a:pt x="1" y="5759"/>
                    <a:pt x="13" y="6009"/>
                    <a:pt x="35" y="6253"/>
                  </a:cubicBezTo>
                  <a:cubicBezTo>
                    <a:pt x="114" y="7123"/>
                    <a:pt x="332" y="7980"/>
                    <a:pt x="656" y="8793"/>
                  </a:cubicBezTo>
                  <a:cubicBezTo>
                    <a:pt x="2321" y="13001"/>
                    <a:pt x="4043" y="17996"/>
                    <a:pt x="4069" y="19132"/>
                  </a:cubicBezTo>
                  <a:cubicBezTo>
                    <a:pt x="4156" y="22633"/>
                    <a:pt x="4842" y="38741"/>
                    <a:pt x="4842" y="38741"/>
                  </a:cubicBezTo>
                  <a:lnTo>
                    <a:pt x="9685" y="38400"/>
                  </a:lnTo>
                  <a:lnTo>
                    <a:pt x="9527" y="19132"/>
                  </a:lnTo>
                  <a:lnTo>
                    <a:pt x="83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260975" y="2710052"/>
              <a:ext cx="102840" cy="1755934"/>
            </a:xfrm>
            <a:custGeom>
              <a:rect b="b" l="l" r="r" t="t"/>
              <a:pathLst>
                <a:path extrusionOk="0" h="38520" w="2256">
                  <a:moveTo>
                    <a:pt x="32" y="0"/>
                  </a:moveTo>
                  <a:cubicBezTo>
                    <a:pt x="31" y="0"/>
                    <a:pt x="31" y="1"/>
                    <a:pt x="31" y="1"/>
                  </a:cubicBezTo>
                  <a:cubicBezTo>
                    <a:pt x="31" y="1"/>
                    <a:pt x="31" y="1"/>
                    <a:pt x="31" y="1"/>
                  </a:cubicBezTo>
                  <a:cubicBezTo>
                    <a:pt x="33" y="1"/>
                    <a:pt x="34" y="2"/>
                    <a:pt x="36" y="4"/>
                  </a:cubicBezTo>
                  <a:lnTo>
                    <a:pt x="36" y="4"/>
                  </a:lnTo>
                  <a:cubicBezTo>
                    <a:pt x="34" y="2"/>
                    <a:pt x="33" y="0"/>
                    <a:pt x="32" y="0"/>
                  </a:cubicBezTo>
                  <a:close/>
                  <a:moveTo>
                    <a:pt x="36" y="4"/>
                  </a:moveTo>
                  <a:cubicBezTo>
                    <a:pt x="46" y="29"/>
                    <a:pt x="53" y="165"/>
                    <a:pt x="53" y="389"/>
                  </a:cubicBezTo>
                  <a:cubicBezTo>
                    <a:pt x="57" y="647"/>
                    <a:pt x="57" y="1023"/>
                    <a:pt x="57" y="1512"/>
                  </a:cubicBezTo>
                  <a:cubicBezTo>
                    <a:pt x="61" y="2492"/>
                    <a:pt x="0" y="3908"/>
                    <a:pt x="61" y="5655"/>
                  </a:cubicBezTo>
                  <a:cubicBezTo>
                    <a:pt x="79" y="6092"/>
                    <a:pt x="93" y="6547"/>
                    <a:pt x="131" y="7023"/>
                  </a:cubicBezTo>
                  <a:cubicBezTo>
                    <a:pt x="158" y="7500"/>
                    <a:pt x="202" y="7993"/>
                    <a:pt x="254" y="8505"/>
                  </a:cubicBezTo>
                  <a:cubicBezTo>
                    <a:pt x="359" y="9527"/>
                    <a:pt x="503" y="10620"/>
                    <a:pt x="682" y="11760"/>
                  </a:cubicBezTo>
                  <a:cubicBezTo>
                    <a:pt x="865" y="12902"/>
                    <a:pt x="1071" y="14098"/>
                    <a:pt x="1241" y="15344"/>
                  </a:cubicBezTo>
                  <a:cubicBezTo>
                    <a:pt x="1416" y="16585"/>
                    <a:pt x="1556" y="17884"/>
                    <a:pt x="1626" y="19211"/>
                  </a:cubicBezTo>
                  <a:cubicBezTo>
                    <a:pt x="1705" y="20544"/>
                    <a:pt x="1687" y="21847"/>
                    <a:pt x="1713" y="23106"/>
                  </a:cubicBezTo>
                  <a:cubicBezTo>
                    <a:pt x="1735" y="24364"/>
                    <a:pt x="1761" y="25575"/>
                    <a:pt x="1797" y="26728"/>
                  </a:cubicBezTo>
                  <a:cubicBezTo>
                    <a:pt x="1870" y="29040"/>
                    <a:pt x="1954" y="31120"/>
                    <a:pt x="2023" y="32868"/>
                  </a:cubicBezTo>
                  <a:cubicBezTo>
                    <a:pt x="2164" y="36295"/>
                    <a:pt x="2243" y="38205"/>
                    <a:pt x="2255" y="38519"/>
                  </a:cubicBezTo>
                  <a:cubicBezTo>
                    <a:pt x="2255" y="38519"/>
                    <a:pt x="2251" y="38383"/>
                    <a:pt x="2247" y="38126"/>
                  </a:cubicBezTo>
                  <a:cubicBezTo>
                    <a:pt x="2237" y="37864"/>
                    <a:pt x="2225" y="37487"/>
                    <a:pt x="2211" y="37003"/>
                  </a:cubicBezTo>
                  <a:cubicBezTo>
                    <a:pt x="2172" y="36019"/>
                    <a:pt x="2124" y="34607"/>
                    <a:pt x="2059" y="32864"/>
                  </a:cubicBezTo>
                  <a:cubicBezTo>
                    <a:pt x="1993" y="31120"/>
                    <a:pt x="1910" y="29040"/>
                    <a:pt x="1840" y="26728"/>
                  </a:cubicBezTo>
                  <a:cubicBezTo>
                    <a:pt x="1809" y="25575"/>
                    <a:pt x="1779" y="24360"/>
                    <a:pt x="1761" y="23106"/>
                  </a:cubicBezTo>
                  <a:cubicBezTo>
                    <a:pt x="1735" y="21847"/>
                    <a:pt x="1753" y="20544"/>
                    <a:pt x="1674" y="19211"/>
                  </a:cubicBezTo>
                  <a:cubicBezTo>
                    <a:pt x="1600" y="17878"/>
                    <a:pt x="1464" y="16581"/>
                    <a:pt x="1289" y="15335"/>
                  </a:cubicBezTo>
                  <a:cubicBezTo>
                    <a:pt x="1115" y="14090"/>
                    <a:pt x="905" y="12892"/>
                    <a:pt x="726" y="11752"/>
                  </a:cubicBezTo>
                  <a:cubicBezTo>
                    <a:pt x="542" y="10611"/>
                    <a:pt x="398" y="9523"/>
                    <a:pt x="293" y="8505"/>
                  </a:cubicBezTo>
                  <a:cubicBezTo>
                    <a:pt x="240" y="7993"/>
                    <a:pt x="192" y="7500"/>
                    <a:pt x="166" y="7023"/>
                  </a:cubicBezTo>
                  <a:cubicBezTo>
                    <a:pt x="127" y="6547"/>
                    <a:pt x="113" y="6088"/>
                    <a:pt x="93" y="5651"/>
                  </a:cubicBezTo>
                  <a:cubicBezTo>
                    <a:pt x="26" y="3908"/>
                    <a:pt x="83" y="2492"/>
                    <a:pt x="75" y="1512"/>
                  </a:cubicBezTo>
                  <a:cubicBezTo>
                    <a:pt x="75" y="592"/>
                    <a:pt x="63" y="54"/>
                    <a:pt x="36"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258422" y="4440821"/>
              <a:ext cx="221999" cy="33505"/>
            </a:xfrm>
            <a:custGeom>
              <a:rect b="b" l="l" r="r" t="t"/>
              <a:pathLst>
                <a:path extrusionOk="0" h="735" w="4870">
                  <a:moveTo>
                    <a:pt x="1" y="1"/>
                  </a:moveTo>
                  <a:lnTo>
                    <a:pt x="1" y="735"/>
                  </a:lnTo>
                  <a:lnTo>
                    <a:pt x="4870" y="735"/>
                  </a:lnTo>
                  <a:lnTo>
                    <a:pt x="4870"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245841" y="2706496"/>
              <a:ext cx="2462" cy="10348"/>
            </a:xfrm>
            <a:custGeom>
              <a:rect b="b" l="l" r="r" t="t"/>
              <a:pathLst>
                <a:path extrusionOk="0" h="227" w="54">
                  <a:moveTo>
                    <a:pt x="23" y="0"/>
                  </a:moveTo>
                  <a:cubicBezTo>
                    <a:pt x="9" y="0"/>
                    <a:pt x="1" y="53"/>
                    <a:pt x="5" y="113"/>
                  </a:cubicBezTo>
                  <a:cubicBezTo>
                    <a:pt x="5" y="174"/>
                    <a:pt x="17" y="227"/>
                    <a:pt x="31" y="227"/>
                  </a:cubicBezTo>
                  <a:cubicBezTo>
                    <a:pt x="44" y="223"/>
                    <a:pt x="53" y="174"/>
                    <a:pt x="49" y="113"/>
                  </a:cubicBezTo>
                  <a:cubicBezTo>
                    <a:pt x="49" y="53"/>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245248" y="2727009"/>
              <a:ext cx="2416" cy="10165"/>
            </a:xfrm>
            <a:custGeom>
              <a:rect b="b" l="l" r="r" t="t"/>
              <a:pathLst>
                <a:path extrusionOk="0" h="223" w="53">
                  <a:moveTo>
                    <a:pt x="22" y="0"/>
                  </a:moveTo>
                  <a:cubicBezTo>
                    <a:pt x="10" y="0"/>
                    <a:pt x="0" y="48"/>
                    <a:pt x="4" y="113"/>
                  </a:cubicBezTo>
                  <a:cubicBezTo>
                    <a:pt x="4" y="174"/>
                    <a:pt x="18" y="223"/>
                    <a:pt x="31" y="223"/>
                  </a:cubicBezTo>
                  <a:cubicBezTo>
                    <a:pt x="44" y="223"/>
                    <a:pt x="53" y="174"/>
                    <a:pt x="49" y="109"/>
                  </a:cubicBezTo>
                  <a:cubicBezTo>
                    <a:pt x="49"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244655" y="2747295"/>
              <a:ext cx="2462" cy="10393"/>
            </a:xfrm>
            <a:custGeom>
              <a:rect b="b" l="l" r="r" t="t"/>
              <a:pathLst>
                <a:path extrusionOk="0" h="228" w="54">
                  <a:moveTo>
                    <a:pt x="23" y="1"/>
                  </a:moveTo>
                  <a:cubicBezTo>
                    <a:pt x="9" y="5"/>
                    <a:pt x="1" y="53"/>
                    <a:pt x="5" y="114"/>
                  </a:cubicBezTo>
                  <a:cubicBezTo>
                    <a:pt x="5" y="175"/>
                    <a:pt x="18" y="227"/>
                    <a:pt x="31" y="227"/>
                  </a:cubicBezTo>
                  <a:cubicBezTo>
                    <a:pt x="44" y="227"/>
                    <a:pt x="53" y="175"/>
                    <a:pt x="49" y="114"/>
                  </a:cubicBezTo>
                  <a:cubicBezTo>
                    <a:pt x="49" y="53"/>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244063" y="2767808"/>
              <a:ext cx="2416" cy="10211"/>
            </a:xfrm>
            <a:custGeom>
              <a:rect b="b" l="l" r="r" t="t"/>
              <a:pathLst>
                <a:path extrusionOk="0" h="224" w="53">
                  <a:moveTo>
                    <a:pt x="23" y="1"/>
                  </a:moveTo>
                  <a:cubicBezTo>
                    <a:pt x="10" y="1"/>
                    <a:pt x="0" y="53"/>
                    <a:pt x="5" y="114"/>
                  </a:cubicBezTo>
                  <a:cubicBezTo>
                    <a:pt x="5" y="176"/>
                    <a:pt x="18" y="223"/>
                    <a:pt x="31" y="223"/>
                  </a:cubicBezTo>
                  <a:cubicBezTo>
                    <a:pt x="45" y="223"/>
                    <a:pt x="53" y="176"/>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243425" y="2788321"/>
              <a:ext cx="2416" cy="10257"/>
            </a:xfrm>
            <a:custGeom>
              <a:rect b="b" l="l" r="r" t="t"/>
              <a:pathLst>
                <a:path extrusionOk="0" h="225" w="53">
                  <a:moveTo>
                    <a:pt x="24" y="1"/>
                  </a:moveTo>
                  <a:cubicBezTo>
                    <a:pt x="23" y="1"/>
                    <a:pt x="23" y="1"/>
                    <a:pt x="22" y="1"/>
                  </a:cubicBezTo>
                  <a:cubicBezTo>
                    <a:pt x="9" y="1"/>
                    <a:pt x="0" y="49"/>
                    <a:pt x="4" y="110"/>
                  </a:cubicBezTo>
                  <a:cubicBezTo>
                    <a:pt x="4" y="176"/>
                    <a:pt x="17" y="224"/>
                    <a:pt x="31" y="224"/>
                  </a:cubicBezTo>
                  <a:cubicBezTo>
                    <a:pt x="43" y="224"/>
                    <a:pt x="53" y="172"/>
                    <a:pt x="48" y="110"/>
                  </a:cubicBezTo>
                  <a:cubicBezTo>
                    <a:pt x="48" y="51"/>
                    <a:pt x="36" y="1"/>
                    <a:pt x="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242878" y="2808652"/>
              <a:ext cx="2462" cy="10257"/>
            </a:xfrm>
            <a:custGeom>
              <a:rect b="b" l="l" r="r" t="t"/>
              <a:pathLst>
                <a:path extrusionOk="0" h="225" w="54">
                  <a:moveTo>
                    <a:pt x="23" y="1"/>
                  </a:moveTo>
                  <a:cubicBezTo>
                    <a:pt x="10" y="1"/>
                    <a:pt x="1" y="53"/>
                    <a:pt x="5" y="114"/>
                  </a:cubicBezTo>
                  <a:cubicBezTo>
                    <a:pt x="5" y="173"/>
                    <a:pt x="18" y="224"/>
                    <a:pt x="30" y="224"/>
                  </a:cubicBezTo>
                  <a:cubicBezTo>
                    <a:pt x="30" y="224"/>
                    <a:pt x="31" y="224"/>
                    <a:pt x="31" y="224"/>
                  </a:cubicBezTo>
                  <a:cubicBezTo>
                    <a:pt x="45" y="224"/>
                    <a:pt x="53" y="176"/>
                    <a:pt x="49" y="114"/>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a:off x="-242239" y="2829165"/>
              <a:ext cx="2416" cy="10211"/>
            </a:xfrm>
            <a:custGeom>
              <a:rect b="b" l="l" r="r" t="t"/>
              <a:pathLst>
                <a:path extrusionOk="0" h="224" w="53">
                  <a:moveTo>
                    <a:pt x="22" y="1"/>
                  </a:moveTo>
                  <a:cubicBezTo>
                    <a:pt x="9" y="1"/>
                    <a:pt x="0" y="49"/>
                    <a:pt x="5" y="115"/>
                  </a:cubicBezTo>
                  <a:cubicBezTo>
                    <a:pt x="5" y="176"/>
                    <a:pt x="17" y="224"/>
                    <a:pt x="31" y="224"/>
                  </a:cubicBezTo>
                  <a:cubicBezTo>
                    <a:pt x="43" y="224"/>
                    <a:pt x="53" y="171"/>
                    <a:pt x="49" y="110"/>
                  </a:cubicBezTo>
                  <a:cubicBezTo>
                    <a:pt x="49"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241692" y="2849496"/>
              <a:ext cx="2462" cy="10393"/>
            </a:xfrm>
            <a:custGeom>
              <a:rect b="b" l="l" r="r" t="t"/>
              <a:pathLst>
                <a:path extrusionOk="0" h="228" w="54">
                  <a:moveTo>
                    <a:pt x="23" y="0"/>
                  </a:moveTo>
                  <a:cubicBezTo>
                    <a:pt x="10" y="0"/>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241054" y="2870009"/>
              <a:ext cx="2416" cy="10211"/>
            </a:xfrm>
            <a:custGeom>
              <a:rect b="b" l="l" r="r" t="t"/>
              <a:pathLst>
                <a:path extrusionOk="0" h="224" w="53">
                  <a:moveTo>
                    <a:pt x="23" y="0"/>
                  </a:moveTo>
                  <a:cubicBezTo>
                    <a:pt x="9" y="0"/>
                    <a:pt x="1" y="53"/>
                    <a:pt x="5" y="115"/>
                  </a:cubicBezTo>
                  <a:cubicBezTo>
                    <a:pt x="5" y="175"/>
                    <a:pt x="17" y="224"/>
                    <a:pt x="31" y="224"/>
                  </a:cubicBezTo>
                  <a:cubicBezTo>
                    <a:pt x="44" y="224"/>
                    <a:pt x="53" y="175"/>
                    <a:pt x="49" y="110"/>
                  </a:cubicBezTo>
                  <a:cubicBezTo>
                    <a:pt x="49" y="48"/>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240462" y="2890295"/>
              <a:ext cx="2416" cy="10439"/>
            </a:xfrm>
            <a:custGeom>
              <a:rect b="b" l="l" r="r" t="t"/>
              <a:pathLst>
                <a:path extrusionOk="0" h="229" w="53">
                  <a:moveTo>
                    <a:pt x="22" y="1"/>
                  </a:moveTo>
                  <a:cubicBezTo>
                    <a:pt x="10" y="6"/>
                    <a:pt x="0" y="53"/>
                    <a:pt x="4" y="115"/>
                  </a:cubicBezTo>
                  <a:cubicBezTo>
                    <a:pt x="4" y="176"/>
                    <a:pt x="18" y="229"/>
                    <a:pt x="31" y="229"/>
                  </a:cubicBezTo>
                  <a:cubicBezTo>
                    <a:pt x="44" y="229"/>
                    <a:pt x="53" y="176"/>
                    <a:pt x="48" y="115"/>
                  </a:cubicBezTo>
                  <a:cubicBezTo>
                    <a:pt x="48" y="53"/>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a:off x="-239869" y="2910853"/>
              <a:ext cx="2462" cy="10211"/>
            </a:xfrm>
            <a:custGeom>
              <a:rect b="b" l="l" r="r" t="t"/>
              <a:pathLst>
                <a:path extrusionOk="0" h="224" w="54">
                  <a:moveTo>
                    <a:pt x="23" y="1"/>
                  </a:moveTo>
                  <a:cubicBezTo>
                    <a:pt x="9" y="1"/>
                    <a:pt x="1" y="53"/>
                    <a:pt x="5" y="114"/>
                  </a:cubicBezTo>
                  <a:cubicBezTo>
                    <a:pt x="5" y="175"/>
                    <a:pt x="18" y="223"/>
                    <a:pt x="31" y="223"/>
                  </a:cubicBezTo>
                  <a:cubicBezTo>
                    <a:pt x="44" y="223"/>
                    <a:pt x="53" y="175"/>
                    <a:pt x="49" y="114"/>
                  </a:cubicBezTo>
                  <a:cubicBezTo>
                    <a:pt x="49" y="48"/>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a:off x="-239459" y="2931367"/>
              <a:ext cx="2051" cy="10211"/>
            </a:xfrm>
            <a:custGeom>
              <a:rect b="b" l="l" r="r" t="t"/>
              <a:pathLst>
                <a:path extrusionOk="0" h="224" w="45">
                  <a:moveTo>
                    <a:pt x="22" y="1"/>
                  </a:moveTo>
                  <a:cubicBezTo>
                    <a:pt x="9" y="1"/>
                    <a:pt x="0" y="49"/>
                    <a:pt x="0" y="110"/>
                  </a:cubicBezTo>
                  <a:cubicBezTo>
                    <a:pt x="0" y="175"/>
                    <a:pt x="9" y="223"/>
                    <a:pt x="22" y="223"/>
                  </a:cubicBezTo>
                  <a:cubicBezTo>
                    <a:pt x="35" y="223"/>
                    <a:pt x="44" y="175"/>
                    <a:pt x="44" y="110"/>
                  </a:cubicBezTo>
                  <a:cubicBezTo>
                    <a:pt x="44"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239276" y="2951880"/>
              <a:ext cx="2234" cy="10211"/>
            </a:xfrm>
            <a:custGeom>
              <a:rect b="b" l="l" r="r" t="t"/>
              <a:pathLst>
                <a:path extrusionOk="0" h="224" w="49">
                  <a:moveTo>
                    <a:pt x="22" y="1"/>
                  </a:moveTo>
                  <a:cubicBezTo>
                    <a:pt x="10" y="1"/>
                    <a:pt x="0" y="49"/>
                    <a:pt x="0" y="110"/>
                  </a:cubicBezTo>
                  <a:cubicBezTo>
                    <a:pt x="0" y="176"/>
                    <a:pt x="14" y="223"/>
                    <a:pt x="27" y="223"/>
                  </a:cubicBezTo>
                  <a:cubicBezTo>
                    <a:pt x="36" y="223"/>
                    <a:pt x="49" y="171"/>
                    <a:pt x="44" y="110"/>
                  </a:cubicBezTo>
                  <a:cubicBezTo>
                    <a:pt x="44" y="49"/>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a:off x="-239094" y="2972211"/>
              <a:ext cx="2416" cy="10439"/>
            </a:xfrm>
            <a:custGeom>
              <a:rect b="b" l="l" r="r" t="t"/>
              <a:pathLst>
                <a:path extrusionOk="0" h="229" w="53">
                  <a:moveTo>
                    <a:pt x="27" y="1"/>
                  </a:moveTo>
                  <a:cubicBezTo>
                    <a:pt x="14" y="1"/>
                    <a:pt x="1" y="53"/>
                    <a:pt x="6" y="114"/>
                  </a:cubicBezTo>
                  <a:cubicBezTo>
                    <a:pt x="6" y="176"/>
                    <a:pt x="18" y="228"/>
                    <a:pt x="32" y="228"/>
                  </a:cubicBezTo>
                  <a:cubicBezTo>
                    <a:pt x="45" y="228"/>
                    <a:pt x="53" y="176"/>
                    <a:pt x="53" y="114"/>
                  </a:cubicBezTo>
                  <a:cubicBezTo>
                    <a:pt x="49" y="53"/>
                    <a:pt x="40" y="1"/>
                    <a:pt x="2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2"/>
            <p:cNvSpPr/>
            <p:nvPr/>
          </p:nvSpPr>
          <p:spPr>
            <a:xfrm>
              <a:off x="-238456" y="2992724"/>
              <a:ext cx="2416" cy="10257"/>
            </a:xfrm>
            <a:custGeom>
              <a:rect b="b" l="l" r="r" t="t"/>
              <a:pathLst>
                <a:path extrusionOk="0" h="225" w="53">
                  <a:moveTo>
                    <a:pt x="22" y="1"/>
                  </a:moveTo>
                  <a:cubicBezTo>
                    <a:pt x="9" y="1"/>
                    <a:pt x="0" y="53"/>
                    <a:pt x="4" y="114"/>
                  </a:cubicBezTo>
                  <a:cubicBezTo>
                    <a:pt x="4" y="173"/>
                    <a:pt x="17" y="224"/>
                    <a:pt x="29" y="224"/>
                  </a:cubicBezTo>
                  <a:cubicBezTo>
                    <a:pt x="30" y="224"/>
                    <a:pt x="30" y="224"/>
                    <a:pt x="31" y="224"/>
                  </a:cubicBezTo>
                  <a:cubicBezTo>
                    <a:pt x="44" y="224"/>
                    <a:pt x="53" y="176"/>
                    <a:pt x="53" y="114"/>
                  </a:cubicBezTo>
                  <a:cubicBezTo>
                    <a:pt x="48"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
            <p:cNvSpPr/>
            <p:nvPr/>
          </p:nvSpPr>
          <p:spPr>
            <a:xfrm>
              <a:off x="-237635" y="3013237"/>
              <a:ext cx="2416" cy="10211"/>
            </a:xfrm>
            <a:custGeom>
              <a:rect b="b" l="l" r="r" t="t"/>
              <a:pathLst>
                <a:path extrusionOk="0" h="224" w="53">
                  <a:moveTo>
                    <a:pt x="21" y="1"/>
                  </a:moveTo>
                  <a:cubicBezTo>
                    <a:pt x="8" y="1"/>
                    <a:pt x="0" y="53"/>
                    <a:pt x="4" y="115"/>
                  </a:cubicBezTo>
                  <a:cubicBezTo>
                    <a:pt x="8" y="176"/>
                    <a:pt x="21" y="224"/>
                    <a:pt x="35" y="224"/>
                  </a:cubicBezTo>
                  <a:cubicBezTo>
                    <a:pt x="47" y="224"/>
                    <a:pt x="52" y="171"/>
                    <a:pt x="52" y="110"/>
                  </a:cubicBezTo>
                  <a:cubicBezTo>
                    <a:pt x="47" y="49"/>
                    <a:pt x="35" y="1"/>
                    <a:pt x="2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236450" y="3033568"/>
              <a:ext cx="2416" cy="10393"/>
            </a:xfrm>
            <a:custGeom>
              <a:rect b="b" l="l" r="r" t="t"/>
              <a:pathLst>
                <a:path extrusionOk="0" h="228" w="53">
                  <a:moveTo>
                    <a:pt x="17" y="0"/>
                  </a:moveTo>
                  <a:cubicBezTo>
                    <a:pt x="4" y="4"/>
                    <a:pt x="0" y="53"/>
                    <a:pt x="0" y="115"/>
                  </a:cubicBezTo>
                  <a:cubicBezTo>
                    <a:pt x="4" y="180"/>
                    <a:pt x="17" y="228"/>
                    <a:pt x="31" y="228"/>
                  </a:cubicBezTo>
                  <a:cubicBezTo>
                    <a:pt x="43" y="228"/>
                    <a:pt x="53" y="175"/>
                    <a:pt x="47" y="115"/>
                  </a:cubicBezTo>
                  <a:cubicBezTo>
                    <a:pt x="43" y="53"/>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a:off x="-235265" y="3054081"/>
              <a:ext cx="2416" cy="10211"/>
            </a:xfrm>
            <a:custGeom>
              <a:rect b="b" l="l" r="r" t="t"/>
              <a:pathLst>
                <a:path extrusionOk="0" h="224" w="53">
                  <a:moveTo>
                    <a:pt x="17" y="0"/>
                  </a:moveTo>
                  <a:cubicBezTo>
                    <a:pt x="5" y="0"/>
                    <a:pt x="0" y="53"/>
                    <a:pt x="5" y="115"/>
                  </a:cubicBezTo>
                  <a:cubicBezTo>
                    <a:pt x="9" y="175"/>
                    <a:pt x="21" y="224"/>
                    <a:pt x="35" y="224"/>
                  </a:cubicBezTo>
                  <a:cubicBezTo>
                    <a:pt x="48" y="224"/>
                    <a:pt x="53" y="171"/>
                    <a:pt x="48" y="110"/>
                  </a:cubicBezTo>
                  <a:cubicBezTo>
                    <a:pt x="43" y="48"/>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a:off x="-233897" y="3074367"/>
              <a:ext cx="2644" cy="10439"/>
            </a:xfrm>
            <a:custGeom>
              <a:rect b="b" l="l" r="r" t="t"/>
              <a:pathLst>
                <a:path extrusionOk="0" h="229" w="58">
                  <a:moveTo>
                    <a:pt x="18" y="1"/>
                  </a:moveTo>
                  <a:cubicBezTo>
                    <a:pt x="9" y="6"/>
                    <a:pt x="1" y="53"/>
                    <a:pt x="5" y="115"/>
                  </a:cubicBezTo>
                  <a:cubicBezTo>
                    <a:pt x="9" y="180"/>
                    <a:pt x="27" y="229"/>
                    <a:pt x="36" y="229"/>
                  </a:cubicBezTo>
                  <a:cubicBezTo>
                    <a:pt x="49" y="224"/>
                    <a:pt x="58" y="176"/>
                    <a:pt x="53" y="115"/>
                  </a:cubicBezTo>
                  <a:cubicBezTo>
                    <a:pt x="49" y="49"/>
                    <a:pt x="31" y="1"/>
                    <a:pt x="1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232302" y="3094925"/>
              <a:ext cx="2826" cy="10211"/>
            </a:xfrm>
            <a:custGeom>
              <a:rect b="b" l="l" r="r" t="t"/>
              <a:pathLst>
                <a:path extrusionOk="0" h="224" w="62">
                  <a:moveTo>
                    <a:pt x="23" y="1"/>
                  </a:moveTo>
                  <a:cubicBezTo>
                    <a:pt x="9" y="1"/>
                    <a:pt x="1" y="53"/>
                    <a:pt x="9" y="114"/>
                  </a:cubicBezTo>
                  <a:cubicBezTo>
                    <a:pt x="14" y="175"/>
                    <a:pt x="27" y="223"/>
                    <a:pt x="40" y="223"/>
                  </a:cubicBezTo>
                  <a:cubicBezTo>
                    <a:pt x="53" y="223"/>
                    <a:pt x="61" y="171"/>
                    <a:pt x="53" y="110"/>
                  </a:cubicBezTo>
                  <a:cubicBezTo>
                    <a:pt x="49" y="48"/>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230296" y="3115256"/>
              <a:ext cx="2826" cy="10211"/>
            </a:xfrm>
            <a:custGeom>
              <a:rect b="b" l="l" r="r" t="t"/>
              <a:pathLst>
                <a:path extrusionOk="0" h="224" w="62">
                  <a:moveTo>
                    <a:pt x="17" y="1"/>
                  </a:moveTo>
                  <a:cubicBezTo>
                    <a:pt x="5" y="1"/>
                    <a:pt x="1" y="53"/>
                    <a:pt x="9" y="114"/>
                  </a:cubicBezTo>
                  <a:cubicBezTo>
                    <a:pt x="13" y="175"/>
                    <a:pt x="31" y="223"/>
                    <a:pt x="39" y="223"/>
                  </a:cubicBezTo>
                  <a:cubicBezTo>
                    <a:pt x="53" y="223"/>
                    <a:pt x="61" y="171"/>
                    <a:pt x="53" y="110"/>
                  </a:cubicBezTo>
                  <a:cubicBezTo>
                    <a:pt x="49" y="48"/>
                    <a:pt x="31" y="1"/>
                    <a:pt x="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a:off x="-228108" y="3135587"/>
              <a:ext cx="2826" cy="10165"/>
            </a:xfrm>
            <a:custGeom>
              <a:rect b="b" l="l" r="r" t="t"/>
              <a:pathLst>
                <a:path extrusionOk="0" h="223" w="62">
                  <a:moveTo>
                    <a:pt x="18" y="0"/>
                  </a:moveTo>
                  <a:cubicBezTo>
                    <a:pt x="5" y="0"/>
                    <a:pt x="1" y="53"/>
                    <a:pt x="5" y="114"/>
                  </a:cubicBezTo>
                  <a:cubicBezTo>
                    <a:pt x="13" y="175"/>
                    <a:pt x="31" y="223"/>
                    <a:pt x="44" y="223"/>
                  </a:cubicBezTo>
                  <a:cubicBezTo>
                    <a:pt x="57" y="223"/>
                    <a:pt x="62" y="170"/>
                    <a:pt x="53" y="110"/>
                  </a:cubicBezTo>
                  <a:cubicBezTo>
                    <a:pt x="48" y="48"/>
                    <a:pt x="31"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225692" y="3155918"/>
              <a:ext cx="2826" cy="10165"/>
            </a:xfrm>
            <a:custGeom>
              <a:rect b="b" l="l" r="r" t="t"/>
              <a:pathLst>
                <a:path extrusionOk="0" h="223" w="62">
                  <a:moveTo>
                    <a:pt x="17" y="0"/>
                  </a:moveTo>
                  <a:cubicBezTo>
                    <a:pt x="4" y="0"/>
                    <a:pt x="0" y="53"/>
                    <a:pt x="4" y="114"/>
                  </a:cubicBezTo>
                  <a:cubicBezTo>
                    <a:pt x="13" y="174"/>
                    <a:pt x="31" y="223"/>
                    <a:pt x="43" y="223"/>
                  </a:cubicBezTo>
                  <a:cubicBezTo>
                    <a:pt x="57" y="218"/>
                    <a:pt x="61" y="170"/>
                    <a:pt x="53" y="109"/>
                  </a:cubicBezTo>
                  <a:cubicBezTo>
                    <a:pt x="43" y="47"/>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223139" y="3176203"/>
              <a:ext cx="2826" cy="10029"/>
            </a:xfrm>
            <a:custGeom>
              <a:rect b="b" l="l" r="r" t="t"/>
              <a:pathLst>
                <a:path extrusionOk="0" h="220" w="62">
                  <a:moveTo>
                    <a:pt x="16" y="1"/>
                  </a:moveTo>
                  <a:cubicBezTo>
                    <a:pt x="15" y="1"/>
                    <a:pt x="14" y="1"/>
                    <a:pt x="13" y="1"/>
                  </a:cubicBezTo>
                  <a:cubicBezTo>
                    <a:pt x="5" y="1"/>
                    <a:pt x="1" y="53"/>
                    <a:pt x="9" y="114"/>
                  </a:cubicBezTo>
                  <a:cubicBezTo>
                    <a:pt x="13" y="173"/>
                    <a:pt x="30" y="219"/>
                    <a:pt x="42" y="219"/>
                  </a:cubicBezTo>
                  <a:cubicBezTo>
                    <a:pt x="43" y="219"/>
                    <a:pt x="43" y="219"/>
                    <a:pt x="44" y="219"/>
                  </a:cubicBezTo>
                  <a:cubicBezTo>
                    <a:pt x="58" y="219"/>
                    <a:pt x="62" y="167"/>
                    <a:pt x="53" y="106"/>
                  </a:cubicBezTo>
                  <a:cubicBezTo>
                    <a:pt x="44" y="47"/>
                    <a:pt x="29" y="1"/>
                    <a:pt x="1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a:off x="-220359" y="3196306"/>
              <a:ext cx="2826" cy="10211"/>
            </a:xfrm>
            <a:custGeom>
              <a:rect b="b" l="l" r="r" t="t"/>
              <a:pathLst>
                <a:path extrusionOk="0" h="224" w="62">
                  <a:moveTo>
                    <a:pt x="14" y="1"/>
                  </a:moveTo>
                  <a:cubicBezTo>
                    <a:pt x="1" y="6"/>
                    <a:pt x="1" y="53"/>
                    <a:pt x="9" y="115"/>
                  </a:cubicBezTo>
                  <a:cubicBezTo>
                    <a:pt x="19" y="176"/>
                    <a:pt x="35" y="224"/>
                    <a:pt x="49" y="224"/>
                  </a:cubicBezTo>
                  <a:cubicBezTo>
                    <a:pt x="57" y="220"/>
                    <a:pt x="62" y="171"/>
                    <a:pt x="53" y="111"/>
                  </a:cubicBezTo>
                  <a:cubicBezTo>
                    <a:pt x="45" y="49"/>
                    <a:pt x="27" y="1"/>
                    <a:pt x="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217578" y="3216455"/>
              <a:ext cx="3054" cy="10211"/>
            </a:xfrm>
            <a:custGeom>
              <a:rect b="b" l="l" r="r" t="t"/>
              <a:pathLst>
                <a:path extrusionOk="0" h="224" w="67">
                  <a:moveTo>
                    <a:pt x="18" y="0"/>
                  </a:moveTo>
                  <a:cubicBezTo>
                    <a:pt x="6" y="4"/>
                    <a:pt x="1" y="53"/>
                    <a:pt x="14" y="114"/>
                  </a:cubicBezTo>
                  <a:cubicBezTo>
                    <a:pt x="23" y="175"/>
                    <a:pt x="40" y="223"/>
                    <a:pt x="53" y="223"/>
                  </a:cubicBezTo>
                  <a:cubicBezTo>
                    <a:pt x="67" y="223"/>
                    <a:pt x="67" y="171"/>
                    <a:pt x="58" y="109"/>
                  </a:cubicBezTo>
                  <a:cubicBezTo>
                    <a:pt x="49" y="48"/>
                    <a:pt x="32"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a:off x="-214387" y="3236740"/>
              <a:ext cx="3054" cy="10074"/>
            </a:xfrm>
            <a:custGeom>
              <a:rect b="b" l="l" r="r" t="t"/>
              <a:pathLst>
                <a:path extrusionOk="0" h="221" w="67">
                  <a:moveTo>
                    <a:pt x="20" y="1"/>
                  </a:moveTo>
                  <a:cubicBezTo>
                    <a:pt x="19" y="1"/>
                    <a:pt x="19" y="1"/>
                    <a:pt x="19" y="1"/>
                  </a:cubicBezTo>
                  <a:cubicBezTo>
                    <a:pt x="5" y="1"/>
                    <a:pt x="1" y="53"/>
                    <a:pt x="9" y="115"/>
                  </a:cubicBezTo>
                  <a:cubicBezTo>
                    <a:pt x="22" y="174"/>
                    <a:pt x="39" y="220"/>
                    <a:pt x="52" y="220"/>
                  </a:cubicBezTo>
                  <a:cubicBezTo>
                    <a:pt x="52" y="220"/>
                    <a:pt x="53" y="220"/>
                    <a:pt x="53" y="220"/>
                  </a:cubicBezTo>
                  <a:cubicBezTo>
                    <a:pt x="62" y="220"/>
                    <a:pt x="67" y="168"/>
                    <a:pt x="57" y="106"/>
                  </a:cubicBezTo>
                  <a:cubicBezTo>
                    <a:pt x="49" y="47"/>
                    <a:pt x="29"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211151" y="3256889"/>
              <a:ext cx="3009" cy="9983"/>
            </a:xfrm>
            <a:custGeom>
              <a:rect b="b" l="l" r="r" t="t"/>
              <a:pathLst>
                <a:path extrusionOk="0" h="219" w="66">
                  <a:moveTo>
                    <a:pt x="19" y="0"/>
                  </a:moveTo>
                  <a:cubicBezTo>
                    <a:pt x="18" y="0"/>
                    <a:pt x="17" y="0"/>
                    <a:pt x="17" y="0"/>
                  </a:cubicBezTo>
                  <a:cubicBezTo>
                    <a:pt x="4" y="0"/>
                    <a:pt x="0" y="53"/>
                    <a:pt x="13" y="114"/>
                  </a:cubicBezTo>
                  <a:cubicBezTo>
                    <a:pt x="22" y="172"/>
                    <a:pt x="37" y="219"/>
                    <a:pt x="50" y="219"/>
                  </a:cubicBezTo>
                  <a:cubicBezTo>
                    <a:pt x="51" y="219"/>
                    <a:pt x="52" y="219"/>
                    <a:pt x="53" y="219"/>
                  </a:cubicBezTo>
                  <a:cubicBezTo>
                    <a:pt x="65" y="219"/>
                    <a:pt x="65" y="166"/>
                    <a:pt x="57" y="105"/>
                  </a:cubicBezTo>
                  <a:cubicBezTo>
                    <a:pt x="49" y="47"/>
                    <a:pt x="32" y="0"/>
                    <a:pt x="1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207777" y="3276992"/>
              <a:ext cx="3009" cy="10029"/>
            </a:xfrm>
            <a:custGeom>
              <a:rect b="b" l="l" r="r" t="t"/>
              <a:pathLst>
                <a:path extrusionOk="0" h="220" w="66">
                  <a:moveTo>
                    <a:pt x="15" y="1"/>
                  </a:moveTo>
                  <a:cubicBezTo>
                    <a:pt x="14" y="1"/>
                    <a:pt x="14" y="1"/>
                    <a:pt x="13" y="1"/>
                  </a:cubicBezTo>
                  <a:cubicBezTo>
                    <a:pt x="5" y="1"/>
                    <a:pt x="1" y="53"/>
                    <a:pt x="9" y="114"/>
                  </a:cubicBezTo>
                  <a:cubicBezTo>
                    <a:pt x="21" y="174"/>
                    <a:pt x="38" y="219"/>
                    <a:pt x="51" y="219"/>
                  </a:cubicBezTo>
                  <a:cubicBezTo>
                    <a:pt x="52" y="219"/>
                    <a:pt x="52" y="219"/>
                    <a:pt x="53" y="219"/>
                  </a:cubicBezTo>
                  <a:cubicBezTo>
                    <a:pt x="66" y="219"/>
                    <a:pt x="66" y="167"/>
                    <a:pt x="57" y="106"/>
                  </a:cubicBezTo>
                  <a:cubicBezTo>
                    <a:pt x="48" y="47"/>
                    <a:pt x="28" y="1"/>
                    <a:pt x="1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204450" y="3297140"/>
              <a:ext cx="3100" cy="9983"/>
            </a:xfrm>
            <a:custGeom>
              <a:rect b="b" l="l" r="r" t="t"/>
              <a:pathLst>
                <a:path extrusionOk="0" h="219" w="68">
                  <a:moveTo>
                    <a:pt x="20" y="0"/>
                  </a:moveTo>
                  <a:cubicBezTo>
                    <a:pt x="20" y="0"/>
                    <a:pt x="19" y="0"/>
                    <a:pt x="19" y="1"/>
                  </a:cubicBezTo>
                  <a:cubicBezTo>
                    <a:pt x="6" y="1"/>
                    <a:pt x="1" y="53"/>
                    <a:pt x="15" y="114"/>
                  </a:cubicBezTo>
                  <a:cubicBezTo>
                    <a:pt x="23" y="172"/>
                    <a:pt x="39" y="219"/>
                    <a:pt x="52" y="219"/>
                  </a:cubicBezTo>
                  <a:cubicBezTo>
                    <a:pt x="52" y="219"/>
                    <a:pt x="53" y="219"/>
                    <a:pt x="53" y="219"/>
                  </a:cubicBezTo>
                  <a:cubicBezTo>
                    <a:pt x="67" y="219"/>
                    <a:pt x="67" y="166"/>
                    <a:pt x="59" y="105"/>
                  </a:cubicBezTo>
                  <a:cubicBezTo>
                    <a:pt x="50" y="46"/>
                    <a:pt x="29"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201031" y="3317243"/>
              <a:ext cx="3237" cy="10029"/>
            </a:xfrm>
            <a:custGeom>
              <a:rect b="b" l="l" r="r" t="t"/>
              <a:pathLst>
                <a:path extrusionOk="0" h="220" w="71">
                  <a:moveTo>
                    <a:pt x="20" y="1"/>
                  </a:moveTo>
                  <a:cubicBezTo>
                    <a:pt x="20" y="1"/>
                    <a:pt x="19" y="1"/>
                    <a:pt x="18" y="1"/>
                  </a:cubicBezTo>
                  <a:cubicBezTo>
                    <a:pt x="5" y="1"/>
                    <a:pt x="0" y="54"/>
                    <a:pt x="14" y="114"/>
                  </a:cubicBezTo>
                  <a:cubicBezTo>
                    <a:pt x="22" y="173"/>
                    <a:pt x="39" y="219"/>
                    <a:pt x="51" y="219"/>
                  </a:cubicBezTo>
                  <a:cubicBezTo>
                    <a:pt x="52" y="219"/>
                    <a:pt x="52" y="219"/>
                    <a:pt x="53" y="219"/>
                  </a:cubicBezTo>
                  <a:cubicBezTo>
                    <a:pt x="67" y="219"/>
                    <a:pt x="71" y="167"/>
                    <a:pt x="57" y="106"/>
                  </a:cubicBezTo>
                  <a:cubicBezTo>
                    <a:pt x="49" y="47"/>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197657" y="3337346"/>
              <a:ext cx="3282" cy="10074"/>
            </a:xfrm>
            <a:custGeom>
              <a:rect b="b" l="l" r="r" t="t"/>
              <a:pathLst>
                <a:path extrusionOk="0" h="221" w="72">
                  <a:moveTo>
                    <a:pt x="20" y="0"/>
                  </a:moveTo>
                  <a:cubicBezTo>
                    <a:pt x="20" y="0"/>
                    <a:pt x="19" y="0"/>
                    <a:pt x="19" y="1"/>
                  </a:cubicBezTo>
                  <a:cubicBezTo>
                    <a:pt x="5" y="1"/>
                    <a:pt x="1" y="53"/>
                    <a:pt x="15" y="115"/>
                  </a:cubicBezTo>
                  <a:cubicBezTo>
                    <a:pt x="23" y="173"/>
                    <a:pt x="39" y="220"/>
                    <a:pt x="52" y="220"/>
                  </a:cubicBezTo>
                  <a:cubicBezTo>
                    <a:pt x="52" y="220"/>
                    <a:pt x="53" y="220"/>
                    <a:pt x="53" y="220"/>
                  </a:cubicBezTo>
                  <a:cubicBezTo>
                    <a:pt x="67" y="220"/>
                    <a:pt x="71" y="167"/>
                    <a:pt x="58" y="105"/>
                  </a:cubicBezTo>
                  <a:cubicBezTo>
                    <a:pt x="49" y="47"/>
                    <a:pt x="33"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194239" y="3357449"/>
              <a:ext cx="3009" cy="10074"/>
            </a:xfrm>
            <a:custGeom>
              <a:rect b="b" l="l" r="r" t="t"/>
              <a:pathLst>
                <a:path extrusionOk="0" h="221" w="66">
                  <a:moveTo>
                    <a:pt x="20" y="1"/>
                  </a:moveTo>
                  <a:cubicBezTo>
                    <a:pt x="19" y="1"/>
                    <a:pt x="19" y="1"/>
                    <a:pt x="18" y="1"/>
                  </a:cubicBezTo>
                  <a:cubicBezTo>
                    <a:pt x="5" y="1"/>
                    <a:pt x="0" y="54"/>
                    <a:pt x="13" y="115"/>
                  </a:cubicBezTo>
                  <a:cubicBezTo>
                    <a:pt x="22" y="174"/>
                    <a:pt x="38" y="221"/>
                    <a:pt x="51" y="221"/>
                  </a:cubicBezTo>
                  <a:cubicBezTo>
                    <a:pt x="52" y="221"/>
                    <a:pt x="52" y="221"/>
                    <a:pt x="53" y="220"/>
                  </a:cubicBezTo>
                  <a:cubicBezTo>
                    <a:pt x="65" y="220"/>
                    <a:pt x="65" y="168"/>
                    <a:pt x="57" y="106"/>
                  </a:cubicBezTo>
                  <a:cubicBezTo>
                    <a:pt x="49" y="48"/>
                    <a:pt x="32"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p:nvPr/>
          </p:nvSpPr>
          <p:spPr>
            <a:xfrm>
              <a:off x="-190865" y="3377598"/>
              <a:ext cx="3009" cy="10029"/>
            </a:xfrm>
            <a:custGeom>
              <a:rect b="b" l="l" r="r" t="t"/>
              <a:pathLst>
                <a:path extrusionOk="0" h="220" w="66">
                  <a:moveTo>
                    <a:pt x="15" y="0"/>
                  </a:moveTo>
                  <a:cubicBezTo>
                    <a:pt x="15" y="0"/>
                    <a:pt x="14" y="1"/>
                    <a:pt x="13" y="1"/>
                  </a:cubicBezTo>
                  <a:cubicBezTo>
                    <a:pt x="1" y="1"/>
                    <a:pt x="1" y="53"/>
                    <a:pt x="9" y="114"/>
                  </a:cubicBezTo>
                  <a:cubicBezTo>
                    <a:pt x="17" y="173"/>
                    <a:pt x="34" y="219"/>
                    <a:pt x="47" y="219"/>
                  </a:cubicBezTo>
                  <a:cubicBezTo>
                    <a:pt x="48" y="219"/>
                    <a:pt x="48" y="219"/>
                    <a:pt x="49" y="219"/>
                  </a:cubicBezTo>
                  <a:cubicBezTo>
                    <a:pt x="62" y="219"/>
                    <a:pt x="66" y="166"/>
                    <a:pt x="53" y="106"/>
                  </a:cubicBezTo>
                  <a:cubicBezTo>
                    <a:pt x="44" y="47"/>
                    <a:pt x="28" y="0"/>
                    <a:pt x="1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a:off x="-187902" y="3397746"/>
              <a:ext cx="3054" cy="9983"/>
            </a:xfrm>
            <a:custGeom>
              <a:rect b="b" l="l" r="r" t="t"/>
              <a:pathLst>
                <a:path extrusionOk="0" h="219" w="67">
                  <a:moveTo>
                    <a:pt x="20" y="0"/>
                  </a:moveTo>
                  <a:cubicBezTo>
                    <a:pt x="20" y="0"/>
                    <a:pt x="19" y="0"/>
                    <a:pt x="19" y="0"/>
                  </a:cubicBezTo>
                  <a:cubicBezTo>
                    <a:pt x="5" y="0"/>
                    <a:pt x="1" y="53"/>
                    <a:pt x="10" y="114"/>
                  </a:cubicBezTo>
                  <a:cubicBezTo>
                    <a:pt x="18" y="173"/>
                    <a:pt x="39" y="219"/>
                    <a:pt x="48" y="219"/>
                  </a:cubicBezTo>
                  <a:cubicBezTo>
                    <a:pt x="48" y="219"/>
                    <a:pt x="49" y="219"/>
                    <a:pt x="49" y="218"/>
                  </a:cubicBezTo>
                  <a:cubicBezTo>
                    <a:pt x="63" y="218"/>
                    <a:pt x="67" y="166"/>
                    <a:pt x="58" y="105"/>
                  </a:cubicBezTo>
                  <a:cubicBezTo>
                    <a:pt x="49" y="47"/>
                    <a:pt x="33"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2"/>
            <p:cNvSpPr/>
            <p:nvPr/>
          </p:nvSpPr>
          <p:spPr>
            <a:xfrm>
              <a:off x="-184894" y="3417849"/>
              <a:ext cx="3009" cy="10029"/>
            </a:xfrm>
            <a:custGeom>
              <a:rect b="b" l="l" r="r" t="t"/>
              <a:pathLst>
                <a:path extrusionOk="0" h="220" w="66">
                  <a:moveTo>
                    <a:pt x="19" y="1"/>
                  </a:moveTo>
                  <a:cubicBezTo>
                    <a:pt x="19" y="1"/>
                    <a:pt x="18" y="1"/>
                    <a:pt x="18" y="1"/>
                  </a:cubicBezTo>
                  <a:cubicBezTo>
                    <a:pt x="5" y="1"/>
                    <a:pt x="1" y="53"/>
                    <a:pt x="9" y="114"/>
                  </a:cubicBezTo>
                  <a:cubicBezTo>
                    <a:pt x="17" y="172"/>
                    <a:pt x="34" y="219"/>
                    <a:pt x="48" y="219"/>
                  </a:cubicBezTo>
                  <a:cubicBezTo>
                    <a:pt x="48" y="219"/>
                    <a:pt x="49" y="219"/>
                    <a:pt x="49" y="219"/>
                  </a:cubicBezTo>
                  <a:cubicBezTo>
                    <a:pt x="62" y="219"/>
                    <a:pt x="66" y="167"/>
                    <a:pt x="58" y="106"/>
                  </a:cubicBezTo>
                  <a:cubicBezTo>
                    <a:pt x="50" y="46"/>
                    <a:pt x="33" y="1"/>
                    <a:pt x="1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
            <p:cNvSpPr/>
            <p:nvPr/>
          </p:nvSpPr>
          <p:spPr>
            <a:xfrm>
              <a:off x="-182113" y="3437998"/>
              <a:ext cx="3054" cy="10165"/>
            </a:xfrm>
            <a:custGeom>
              <a:rect b="b" l="l" r="r" t="t"/>
              <a:pathLst>
                <a:path extrusionOk="0" h="223" w="67">
                  <a:moveTo>
                    <a:pt x="19" y="0"/>
                  </a:moveTo>
                  <a:cubicBezTo>
                    <a:pt x="5" y="5"/>
                    <a:pt x="1" y="53"/>
                    <a:pt x="9" y="114"/>
                  </a:cubicBezTo>
                  <a:cubicBezTo>
                    <a:pt x="19" y="174"/>
                    <a:pt x="35" y="223"/>
                    <a:pt x="49" y="223"/>
                  </a:cubicBezTo>
                  <a:cubicBezTo>
                    <a:pt x="62" y="219"/>
                    <a:pt x="67" y="170"/>
                    <a:pt x="57" y="109"/>
                  </a:cubicBezTo>
                  <a:cubicBezTo>
                    <a:pt x="49" y="48"/>
                    <a:pt x="31" y="0"/>
                    <a:pt x="1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179515" y="3458283"/>
              <a:ext cx="2872" cy="10029"/>
            </a:xfrm>
            <a:custGeom>
              <a:rect b="b" l="l" r="r" t="t"/>
              <a:pathLst>
                <a:path extrusionOk="0" h="220" w="63">
                  <a:moveTo>
                    <a:pt x="20" y="1"/>
                  </a:moveTo>
                  <a:cubicBezTo>
                    <a:pt x="20" y="1"/>
                    <a:pt x="19" y="1"/>
                    <a:pt x="18" y="1"/>
                  </a:cubicBezTo>
                  <a:cubicBezTo>
                    <a:pt x="5" y="1"/>
                    <a:pt x="0" y="54"/>
                    <a:pt x="10" y="114"/>
                  </a:cubicBezTo>
                  <a:cubicBezTo>
                    <a:pt x="18" y="173"/>
                    <a:pt x="35" y="220"/>
                    <a:pt x="43" y="220"/>
                  </a:cubicBezTo>
                  <a:cubicBezTo>
                    <a:pt x="44" y="220"/>
                    <a:pt x="44" y="219"/>
                    <a:pt x="44" y="219"/>
                  </a:cubicBezTo>
                  <a:cubicBezTo>
                    <a:pt x="57" y="219"/>
                    <a:pt x="62" y="167"/>
                    <a:pt x="57" y="106"/>
                  </a:cubicBezTo>
                  <a:cubicBezTo>
                    <a:pt x="49" y="47"/>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177144" y="3478386"/>
              <a:ext cx="2872" cy="10257"/>
            </a:xfrm>
            <a:custGeom>
              <a:rect b="b" l="l" r="r" t="t"/>
              <a:pathLst>
                <a:path extrusionOk="0" h="225" w="63">
                  <a:moveTo>
                    <a:pt x="19" y="1"/>
                  </a:moveTo>
                  <a:cubicBezTo>
                    <a:pt x="5" y="6"/>
                    <a:pt x="1" y="53"/>
                    <a:pt x="10" y="115"/>
                  </a:cubicBezTo>
                  <a:cubicBezTo>
                    <a:pt x="14" y="174"/>
                    <a:pt x="30" y="224"/>
                    <a:pt x="43" y="224"/>
                  </a:cubicBezTo>
                  <a:cubicBezTo>
                    <a:pt x="44" y="224"/>
                    <a:pt x="44" y="224"/>
                    <a:pt x="45" y="224"/>
                  </a:cubicBezTo>
                  <a:cubicBezTo>
                    <a:pt x="57" y="224"/>
                    <a:pt x="63" y="172"/>
                    <a:pt x="53" y="111"/>
                  </a:cubicBezTo>
                  <a:cubicBezTo>
                    <a:pt x="49" y="49"/>
                    <a:pt x="31" y="1"/>
                    <a:pt x="1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a:off x="-174910" y="3498717"/>
              <a:ext cx="2781" cy="10211"/>
            </a:xfrm>
            <a:custGeom>
              <a:rect b="b" l="l" r="r" t="t"/>
              <a:pathLst>
                <a:path extrusionOk="0" h="224" w="61">
                  <a:moveTo>
                    <a:pt x="18" y="0"/>
                  </a:moveTo>
                  <a:cubicBezTo>
                    <a:pt x="4" y="0"/>
                    <a:pt x="0" y="53"/>
                    <a:pt x="8" y="115"/>
                  </a:cubicBezTo>
                  <a:cubicBezTo>
                    <a:pt x="14" y="176"/>
                    <a:pt x="26" y="224"/>
                    <a:pt x="40" y="224"/>
                  </a:cubicBezTo>
                  <a:cubicBezTo>
                    <a:pt x="53" y="224"/>
                    <a:pt x="61" y="171"/>
                    <a:pt x="53" y="111"/>
                  </a:cubicBezTo>
                  <a:cubicBezTo>
                    <a:pt x="48" y="49"/>
                    <a:pt x="31"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a:off x="-172905" y="3519048"/>
              <a:ext cx="2598" cy="10211"/>
            </a:xfrm>
            <a:custGeom>
              <a:rect b="b" l="l" r="r" t="t"/>
              <a:pathLst>
                <a:path extrusionOk="0" h="224" w="57">
                  <a:moveTo>
                    <a:pt x="17" y="0"/>
                  </a:moveTo>
                  <a:cubicBezTo>
                    <a:pt x="4" y="0"/>
                    <a:pt x="0" y="53"/>
                    <a:pt x="4" y="114"/>
                  </a:cubicBezTo>
                  <a:cubicBezTo>
                    <a:pt x="9" y="175"/>
                    <a:pt x="26" y="224"/>
                    <a:pt x="39" y="224"/>
                  </a:cubicBezTo>
                  <a:cubicBezTo>
                    <a:pt x="53" y="224"/>
                    <a:pt x="57" y="171"/>
                    <a:pt x="53" y="110"/>
                  </a:cubicBezTo>
                  <a:cubicBezTo>
                    <a:pt x="48" y="48"/>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171355" y="3539333"/>
              <a:ext cx="2644" cy="10257"/>
            </a:xfrm>
            <a:custGeom>
              <a:rect b="b" l="l" r="r" t="t"/>
              <a:pathLst>
                <a:path extrusionOk="0" h="225" w="58">
                  <a:moveTo>
                    <a:pt x="23" y="1"/>
                  </a:moveTo>
                  <a:cubicBezTo>
                    <a:pt x="9" y="6"/>
                    <a:pt x="1" y="53"/>
                    <a:pt x="5" y="115"/>
                  </a:cubicBezTo>
                  <a:cubicBezTo>
                    <a:pt x="14" y="174"/>
                    <a:pt x="26" y="225"/>
                    <a:pt x="39" y="225"/>
                  </a:cubicBezTo>
                  <a:cubicBezTo>
                    <a:pt x="40" y="225"/>
                    <a:pt x="40" y="224"/>
                    <a:pt x="41" y="224"/>
                  </a:cubicBezTo>
                  <a:cubicBezTo>
                    <a:pt x="53" y="224"/>
                    <a:pt x="57" y="176"/>
                    <a:pt x="53" y="111"/>
                  </a:cubicBezTo>
                  <a:cubicBezTo>
                    <a:pt x="49"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a:off x="-169759" y="3559892"/>
              <a:ext cx="2416" cy="10211"/>
            </a:xfrm>
            <a:custGeom>
              <a:rect b="b" l="l" r="r" t="t"/>
              <a:pathLst>
                <a:path extrusionOk="0" h="224" w="53">
                  <a:moveTo>
                    <a:pt x="20" y="1"/>
                  </a:moveTo>
                  <a:cubicBezTo>
                    <a:pt x="19" y="1"/>
                    <a:pt x="19" y="1"/>
                    <a:pt x="18" y="1"/>
                  </a:cubicBezTo>
                  <a:cubicBezTo>
                    <a:pt x="6" y="1"/>
                    <a:pt x="0" y="48"/>
                    <a:pt x="6" y="114"/>
                  </a:cubicBezTo>
                  <a:cubicBezTo>
                    <a:pt x="10" y="175"/>
                    <a:pt x="22" y="223"/>
                    <a:pt x="36" y="223"/>
                  </a:cubicBezTo>
                  <a:cubicBezTo>
                    <a:pt x="49" y="223"/>
                    <a:pt x="53" y="171"/>
                    <a:pt x="49" y="110"/>
                  </a:cubicBezTo>
                  <a:cubicBezTo>
                    <a:pt x="45" y="51"/>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p:nvPr/>
          </p:nvSpPr>
          <p:spPr>
            <a:xfrm>
              <a:off x="-168574" y="3580223"/>
              <a:ext cx="2462" cy="10211"/>
            </a:xfrm>
            <a:custGeom>
              <a:rect b="b" l="l" r="r" t="t"/>
              <a:pathLst>
                <a:path extrusionOk="0" h="224" w="54">
                  <a:moveTo>
                    <a:pt x="23" y="1"/>
                  </a:moveTo>
                  <a:cubicBezTo>
                    <a:pt x="10" y="1"/>
                    <a:pt x="1" y="48"/>
                    <a:pt x="6" y="114"/>
                  </a:cubicBezTo>
                  <a:cubicBezTo>
                    <a:pt x="6" y="175"/>
                    <a:pt x="18" y="223"/>
                    <a:pt x="32" y="223"/>
                  </a:cubicBezTo>
                  <a:cubicBezTo>
                    <a:pt x="45" y="223"/>
                    <a:pt x="53" y="171"/>
                    <a:pt x="49" y="110"/>
                  </a:cubicBezTo>
                  <a:cubicBezTo>
                    <a:pt x="49" y="48"/>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
            <p:cNvSpPr/>
            <p:nvPr/>
          </p:nvSpPr>
          <p:spPr>
            <a:xfrm>
              <a:off x="-167571" y="3600554"/>
              <a:ext cx="2462" cy="10165"/>
            </a:xfrm>
            <a:custGeom>
              <a:rect b="b" l="l" r="r" t="t"/>
              <a:pathLst>
                <a:path extrusionOk="0" h="223" w="54">
                  <a:moveTo>
                    <a:pt x="23" y="0"/>
                  </a:moveTo>
                  <a:cubicBezTo>
                    <a:pt x="10" y="0"/>
                    <a:pt x="1" y="53"/>
                    <a:pt x="5" y="114"/>
                  </a:cubicBezTo>
                  <a:cubicBezTo>
                    <a:pt x="5" y="175"/>
                    <a:pt x="18" y="223"/>
                    <a:pt x="31" y="223"/>
                  </a:cubicBezTo>
                  <a:cubicBezTo>
                    <a:pt x="45" y="223"/>
                    <a:pt x="53" y="170"/>
                    <a:pt x="49" y="110"/>
                  </a:cubicBezTo>
                  <a:cubicBezTo>
                    <a:pt x="49" y="48"/>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166751" y="3620885"/>
              <a:ext cx="2416" cy="10165"/>
            </a:xfrm>
            <a:custGeom>
              <a:rect b="b" l="l" r="r" t="t"/>
              <a:pathLst>
                <a:path extrusionOk="0" h="223" w="53">
                  <a:moveTo>
                    <a:pt x="22" y="0"/>
                  </a:moveTo>
                  <a:cubicBezTo>
                    <a:pt x="9" y="0"/>
                    <a:pt x="0" y="53"/>
                    <a:pt x="0" y="113"/>
                  </a:cubicBezTo>
                  <a:cubicBezTo>
                    <a:pt x="4" y="172"/>
                    <a:pt x="17" y="223"/>
                    <a:pt x="29" y="223"/>
                  </a:cubicBezTo>
                  <a:cubicBezTo>
                    <a:pt x="30" y="223"/>
                    <a:pt x="30" y="223"/>
                    <a:pt x="31" y="223"/>
                  </a:cubicBezTo>
                  <a:cubicBezTo>
                    <a:pt x="45" y="223"/>
                    <a:pt x="53" y="174"/>
                    <a:pt x="49" y="113"/>
                  </a:cubicBezTo>
                  <a:cubicBezTo>
                    <a:pt x="49" y="47"/>
                    <a:pt x="35"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a:off x="-166158" y="3641398"/>
              <a:ext cx="2234" cy="10165"/>
            </a:xfrm>
            <a:custGeom>
              <a:rect b="b" l="l" r="r" t="t"/>
              <a:pathLst>
                <a:path extrusionOk="0" h="223" w="49">
                  <a:moveTo>
                    <a:pt x="22" y="0"/>
                  </a:moveTo>
                  <a:cubicBezTo>
                    <a:pt x="9" y="0"/>
                    <a:pt x="0" y="48"/>
                    <a:pt x="0" y="109"/>
                  </a:cubicBezTo>
                  <a:cubicBezTo>
                    <a:pt x="5" y="174"/>
                    <a:pt x="14" y="222"/>
                    <a:pt x="26" y="222"/>
                  </a:cubicBezTo>
                  <a:cubicBezTo>
                    <a:pt x="40" y="222"/>
                    <a:pt x="48" y="170"/>
                    <a:pt x="48" y="109"/>
                  </a:cubicBezTo>
                  <a:cubicBezTo>
                    <a:pt x="48"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
            <p:cNvSpPr/>
            <p:nvPr/>
          </p:nvSpPr>
          <p:spPr>
            <a:xfrm>
              <a:off x="-165748" y="3661683"/>
              <a:ext cx="2234" cy="10393"/>
            </a:xfrm>
            <a:custGeom>
              <a:rect b="b" l="l" r="r" t="t"/>
              <a:pathLst>
                <a:path extrusionOk="0" h="228" w="49">
                  <a:moveTo>
                    <a:pt x="23" y="1"/>
                  </a:moveTo>
                  <a:cubicBezTo>
                    <a:pt x="9" y="1"/>
                    <a:pt x="0" y="53"/>
                    <a:pt x="0" y="114"/>
                  </a:cubicBezTo>
                  <a:cubicBezTo>
                    <a:pt x="0" y="175"/>
                    <a:pt x="13" y="227"/>
                    <a:pt x="27" y="227"/>
                  </a:cubicBezTo>
                  <a:cubicBezTo>
                    <a:pt x="39" y="227"/>
                    <a:pt x="49" y="175"/>
                    <a:pt x="49" y="114"/>
                  </a:cubicBezTo>
                  <a:cubicBezTo>
                    <a:pt x="49" y="53"/>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a:off x="-165566" y="3682196"/>
              <a:ext cx="2234" cy="10211"/>
            </a:xfrm>
            <a:custGeom>
              <a:rect b="b" l="l" r="r" t="t"/>
              <a:pathLst>
                <a:path extrusionOk="0" h="224" w="49">
                  <a:moveTo>
                    <a:pt x="23" y="1"/>
                  </a:moveTo>
                  <a:cubicBezTo>
                    <a:pt x="9" y="1"/>
                    <a:pt x="1" y="53"/>
                    <a:pt x="1" y="114"/>
                  </a:cubicBezTo>
                  <a:cubicBezTo>
                    <a:pt x="1" y="176"/>
                    <a:pt x="9" y="223"/>
                    <a:pt x="23" y="223"/>
                  </a:cubicBezTo>
                  <a:cubicBezTo>
                    <a:pt x="35" y="223"/>
                    <a:pt x="49" y="176"/>
                    <a:pt x="49" y="114"/>
                  </a:cubicBezTo>
                  <a:cubicBezTo>
                    <a:pt x="49"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165383" y="3702709"/>
              <a:ext cx="2279" cy="10257"/>
            </a:xfrm>
            <a:custGeom>
              <a:rect b="b" l="l" r="r" t="t"/>
              <a:pathLst>
                <a:path extrusionOk="0" h="225" w="50">
                  <a:moveTo>
                    <a:pt x="23" y="1"/>
                  </a:moveTo>
                  <a:cubicBezTo>
                    <a:pt x="9" y="1"/>
                    <a:pt x="1" y="49"/>
                    <a:pt x="1" y="110"/>
                  </a:cubicBezTo>
                  <a:cubicBezTo>
                    <a:pt x="1" y="172"/>
                    <a:pt x="9" y="224"/>
                    <a:pt x="23" y="224"/>
                  </a:cubicBezTo>
                  <a:cubicBezTo>
                    <a:pt x="35" y="224"/>
                    <a:pt x="49" y="172"/>
                    <a:pt x="45" y="110"/>
                  </a:cubicBezTo>
                  <a:cubicBezTo>
                    <a:pt x="45"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165155" y="3723040"/>
              <a:ext cx="2234" cy="10439"/>
            </a:xfrm>
            <a:custGeom>
              <a:rect b="b" l="l" r="r" t="t"/>
              <a:pathLst>
                <a:path extrusionOk="0" h="229" w="49">
                  <a:moveTo>
                    <a:pt x="22" y="1"/>
                  </a:moveTo>
                  <a:cubicBezTo>
                    <a:pt x="10" y="1"/>
                    <a:pt x="0" y="53"/>
                    <a:pt x="0" y="114"/>
                  </a:cubicBezTo>
                  <a:cubicBezTo>
                    <a:pt x="0" y="176"/>
                    <a:pt x="14" y="228"/>
                    <a:pt x="22" y="228"/>
                  </a:cubicBezTo>
                  <a:cubicBezTo>
                    <a:pt x="36" y="224"/>
                    <a:pt x="48" y="176"/>
                    <a:pt x="48" y="114"/>
                  </a:cubicBezTo>
                  <a:cubicBezTo>
                    <a:pt x="44" y="53"/>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p:nvPr/>
          </p:nvSpPr>
          <p:spPr>
            <a:xfrm>
              <a:off x="-164973" y="3743554"/>
              <a:ext cx="2234" cy="10211"/>
            </a:xfrm>
            <a:custGeom>
              <a:rect b="b" l="l" r="r" t="t"/>
              <a:pathLst>
                <a:path extrusionOk="0" h="224" w="49">
                  <a:moveTo>
                    <a:pt x="22" y="0"/>
                  </a:moveTo>
                  <a:cubicBezTo>
                    <a:pt x="10" y="0"/>
                    <a:pt x="0" y="49"/>
                    <a:pt x="0" y="115"/>
                  </a:cubicBezTo>
                  <a:cubicBezTo>
                    <a:pt x="0" y="176"/>
                    <a:pt x="14" y="224"/>
                    <a:pt x="26" y="224"/>
                  </a:cubicBezTo>
                  <a:cubicBezTo>
                    <a:pt x="40" y="224"/>
                    <a:pt x="49" y="176"/>
                    <a:pt x="49" y="110"/>
                  </a:cubicBezTo>
                  <a:cubicBezTo>
                    <a:pt x="49" y="49"/>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
            <p:cNvSpPr/>
            <p:nvPr/>
          </p:nvSpPr>
          <p:spPr>
            <a:xfrm>
              <a:off x="-164745" y="3763884"/>
              <a:ext cx="2416" cy="10393"/>
            </a:xfrm>
            <a:custGeom>
              <a:rect b="b" l="l" r="r" t="t"/>
              <a:pathLst>
                <a:path extrusionOk="0" h="228" w="53">
                  <a:moveTo>
                    <a:pt x="27" y="0"/>
                  </a:moveTo>
                  <a:cubicBezTo>
                    <a:pt x="13" y="0"/>
                    <a:pt x="1" y="53"/>
                    <a:pt x="5" y="115"/>
                  </a:cubicBezTo>
                  <a:cubicBezTo>
                    <a:pt x="5" y="175"/>
                    <a:pt x="17" y="228"/>
                    <a:pt x="27" y="228"/>
                  </a:cubicBezTo>
                  <a:cubicBezTo>
                    <a:pt x="39" y="228"/>
                    <a:pt x="53" y="175"/>
                    <a:pt x="48" y="115"/>
                  </a:cubicBezTo>
                  <a:cubicBezTo>
                    <a:pt x="48" y="53"/>
                    <a:pt x="39" y="0"/>
                    <a:pt x="2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2"/>
            <p:cNvSpPr/>
            <p:nvPr/>
          </p:nvSpPr>
          <p:spPr>
            <a:xfrm>
              <a:off x="-164380" y="3784398"/>
              <a:ext cx="2279" cy="10211"/>
            </a:xfrm>
            <a:custGeom>
              <a:rect b="b" l="l" r="r" t="t"/>
              <a:pathLst>
                <a:path extrusionOk="0" h="224" w="50">
                  <a:moveTo>
                    <a:pt x="23" y="0"/>
                  </a:moveTo>
                  <a:cubicBezTo>
                    <a:pt x="9" y="0"/>
                    <a:pt x="1" y="53"/>
                    <a:pt x="1" y="115"/>
                  </a:cubicBezTo>
                  <a:cubicBezTo>
                    <a:pt x="5" y="175"/>
                    <a:pt x="13" y="224"/>
                    <a:pt x="27" y="224"/>
                  </a:cubicBezTo>
                  <a:cubicBezTo>
                    <a:pt x="40" y="224"/>
                    <a:pt x="49" y="175"/>
                    <a:pt x="49" y="115"/>
                  </a:cubicBezTo>
                  <a:cubicBezTo>
                    <a:pt x="49" y="48"/>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2"/>
            <p:cNvSpPr/>
            <p:nvPr/>
          </p:nvSpPr>
          <p:spPr>
            <a:xfrm>
              <a:off x="-163970" y="3804956"/>
              <a:ext cx="2234" cy="10165"/>
            </a:xfrm>
            <a:custGeom>
              <a:rect b="b" l="l" r="r" t="t"/>
              <a:pathLst>
                <a:path extrusionOk="0" h="223" w="49">
                  <a:moveTo>
                    <a:pt x="22" y="0"/>
                  </a:moveTo>
                  <a:cubicBezTo>
                    <a:pt x="10" y="0"/>
                    <a:pt x="0" y="47"/>
                    <a:pt x="0" y="109"/>
                  </a:cubicBezTo>
                  <a:cubicBezTo>
                    <a:pt x="4" y="174"/>
                    <a:pt x="14" y="223"/>
                    <a:pt x="27" y="223"/>
                  </a:cubicBezTo>
                  <a:cubicBezTo>
                    <a:pt x="40" y="223"/>
                    <a:pt x="49" y="170"/>
                    <a:pt x="49" y="109"/>
                  </a:cubicBezTo>
                  <a:cubicBezTo>
                    <a:pt x="49" y="47"/>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
            <p:cNvSpPr/>
            <p:nvPr/>
          </p:nvSpPr>
          <p:spPr>
            <a:xfrm>
              <a:off x="-163560" y="3825242"/>
              <a:ext cx="2462" cy="10393"/>
            </a:xfrm>
            <a:custGeom>
              <a:rect b="b" l="l" r="r" t="t"/>
              <a:pathLst>
                <a:path extrusionOk="0" h="228" w="54">
                  <a:moveTo>
                    <a:pt x="22" y="1"/>
                  </a:moveTo>
                  <a:cubicBezTo>
                    <a:pt x="9" y="1"/>
                    <a:pt x="1" y="53"/>
                    <a:pt x="5" y="114"/>
                  </a:cubicBezTo>
                  <a:cubicBezTo>
                    <a:pt x="5" y="175"/>
                    <a:pt x="18" y="227"/>
                    <a:pt x="31" y="227"/>
                  </a:cubicBezTo>
                  <a:cubicBezTo>
                    <a:pt x="44" y="223"/>
                    <a:pt x="53" y="175"/>
                    <a:pt x="48" y="114"/>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
            <p:cNvSpPr/>
            <p:nvPr/>
          </p:nvSpPr>
          <p:spPr>
            <a:xfrm>
              <a:off x="-162967" y="3845755"/>
              <a:ext cx="2234" cy="10211"/>
            </a:xfrm>
            <a:custGeom>
              <a:rect b="b" l="l" r="r" t="t"/>
              <a:pathLst>
                <a:path extrusionOk="0" h="224" w="49">
                  <a:moveTo>
                    <a:pt x="22" y="1"/>
                  </a:moveTo>
                  <a:cubicBezTo>
                    <a:pt x="9" y="1"/>
                    <a:pt x="0" y="49"/>
                    <a:pt x="0" y="114"/>
                  </a:cubicBezTo>
                  <a:cubicBezTo>
                    <a:pt x="0" y="175"/>
                    <a:pt x="14" y="223"/>
                    <a:pt x="27" y="223"/>
                  </a:cubicBezTo>
                  <a:cubicBezTo>
                    <a:pt x="40" y="223"/>
                    <a:pt x="49" y="175"/>
                    <a:pt x="49" y="110"/>
                  </a:cubicBezTo>
                  <a:cubicBezTo>
                    <a:pt x="44"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2"/>
            <p:cNvSpPr/>
            <p:nvPr/>
          </p:nvSpPr>
          <p:spPr>
            <a:xfrm>
              <a:off x="-162603" y="3866086"/>
              <a:ext cx="2462" cy="10393"/>
            </a:xfrm>
            <a:custGeom>
              <a:rect b="b" l="l" r="r" t="t"/>
              <a:pathLst>
                <a:path extrusionOk="0" h="228" w="54">
                  <a:moveTo>
                    <a:pt x="23" y="1"/>
                  </a:moveTo>
                  <a:cubicBezTo>
                    <a:pt x="10" y="1"/>
                    <a:pt x="1" y="53"/>
                    <a:pt x="6" y="114"/>
                  </a:cubicBezTo>
                  <a:cubicBezTo>
                    <a:pt x="6" y="175"/>
                    <a:pt x="19" y="227"/>
                    <a:pt x="32" y="227"/>
                  </a:cubicBezTo>
                  <a:cubicBezTo>
                    <a:pt x="45" y="227"/>
                    <a:pt x="53" y="175"/>
                    <a:pt x="49" y="114"/>
                  </a:cubicBezTo>
                  <a:cubicBezTo>
                    <a:pt x="49" y="53"/>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p:nvPr/>
          </p:nvSpPr>
          <p:spPr>
            <a:xfrm>
              <a:off x="-161964" y="3886599"/>
              <a:ext cx="2234" cy="10165"/>
            </a:xfrm>
            <a:custGeom>
              <a:rect b="b" l="l" r="r" t="t"/>
              <a:pathLst>
                <a:path extrusionOk="0" h="223" w="49">
                  <a:moveTo>
                    <a:pt x="22" y="1"/>
                  </a:moveTo>
                  <a:cubicBezTo>
                    <a:pt x="9" y="1"/>
                    <a:pt x="0" y="53"/>
                    <a:pt x="0" y="114"/>
                  </a:cubicBezTo>
                  <a:cubicBezTo>
                    <a:pt x="5" y="176"/>
                    <a:pt x="13" y="223"/>
                    <a:pt x="27" y="223"/>
                  </a:cubicBezTo>
                  <a:cubicBezTo>
                    <a:pt x="39" y="223"/>
                    <a:pt x="49" y="176"/>
                    <a:pt x="49" y="114"/>
                  </a:cubicBezTo>
                  <a:cubicBezTo>
                    <a:pt x="49"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p:nvPr/>
          </p:nvSpPr>
          <p:spPr>
            <a:xfrm>
              <a:off x="-161417" y="3907112"/>
              <a:ext cx="2279" cy="10211"/>
            </a:xfrm>
            <a:custGeom>
              <a:rect b="b" l="l" r="r" t="t"/>
              <a:pathLst>
                <a:path extrusionOk="0" h="224" w="50">
                  <a:moveTo>
                    <a:pt x="24" y="0"/>
                  </a:moveTo>
                  <a:cubicBezTo>
                    <a:pt x="24" y="0"/>
                    <a:pt x="23" y="0"/>
                    <a:pt x="23" y="1"/>
                  </a:cubicBezTo>
                  <a:cubicBezTo>
                    <a:pt x="10" y="1"/>
                    <a:pt x="1" y="49"/>
                    <a:pt x="1" y="110"/>
                  </a:cubicBezTo>
                  <a:cubicBezTo>
                    <a:pt x="6" y="176"/>
                    <a:pt x="15" y="224"/>
                    <a:pt x="27" y="224"/>
                  </a:cubicBezTo>
                  <a:cubicBezTo>
                    <a:pt x="41" y="224"/>
                    <a:pt x="49" y="172"/>
                    <a:pt x="49" y="110"/>
                  </a:cubicBezTo>
                  <a:cubicBezTo>
                    <a:pt x="45" y="51"/>
                    <a:pt x="37"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
            <p:cNvSpPr/>
            <p:nvPr/>
          </p:nvSpPr>
          <p:spPr>
            <a:xfrm>
              <a:off x="-160779" y="3927443"/>
              <a:ext cx="2234" cy="10211"/>
            </a:xfrm>
            <a:custGeom>
              <a:rect b="b" l="l" r="r" t="t"/>
              <a:pathLst>
                <a:path extrusionOk="0" h="224" w="49">
                  <a:moveTo>
                    <a:pt x="23" y="0"/>
                  </a:moveTo>
                  <a:cubicBezTo>
                    <a:pt x="9" y="0"/>
                    <a:pt x="1" y="53"/>
                    <a:pt x="1" y="114"/>
                  </a:cubicBezTo>
                  <a:cubicBezTo>
                    <a:pt x="5" y="173"/>
                    <a:pt x="13" y="224"/>
                    <a:pt x="25" y="224"/>
                  </a:cubicBezTo>
                  <a:cubicBezTo>
                    <a:pt x="26" y="224"/>
                    <a:pt x="26" y="224"/>
                    <a:pt x="27" y="224"/>
                  </a:cubicBezTo>
                  <a:cubicBezTo>
                    <a:pt x="39" y="224"/>
                    <a:pt x="49" y="175"/>
                    <a:pt x="49" y="114"/>
                  </a:cubicBezTo>
                  <a:cubicBezTo>
                    <a:pt x="45" y="49"/>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2"/>
            <p:cNvSpPr/>
            <p:nvPr/>
          </p:nvSpPr>
          <p:spPr>
            <a:xfrm>
              <a:off x="-160187" y="3947956"/>
              <a:ext cx="2234" cy="10211"/>
            </a:xfrm>
            <a:custGeom>
              <a:rect b="b" l="l" r="r" t="t"/>
              <a:pathLst>
                <a:path extrusionOk="0" h="224" w="49">
                  <a:moveTo>
                    <a:pt x="22" y="0"/>
                  </a:moveTo>
                  <a:cubicBezTo>
                    <a:pt x="10" y="0"/>
                    <a:pt x="0" y="49"/>
                    <a:pt x="0" y="115"/>
                  </a:cubicBezTo>
                  <a:cubicBezTo>
                    <a:pt x="5" y="175"/>
                    <a:pt x="18" y="224"/>
                    <a:pt x="26" y="224"/>
                  </a:cubicBezTo>
                  <a:cubicBezTo>
                    <a:pt x="40" y="224"/>
                    <a:pt x="48" y="171"/>
                    <a:pt x="48" y="109"/>
                  </a:cubicBezTo>
                  <a:cubicBezTo>
                    <a:pt x="48" y="49"/>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2"/>
            <p:cNvSpPr/>
            <p:nvPr/>
          </p:nvSpPr>
          <p:spPr>
            <a:xfrm>
              <a:off x="-159594" y="3968287"/>
              <a:ext cx="2462" cy="10393"/>
            </a:xfrm>
            <a:custGeom>
              <a:rect b="b" l="l" r="r" t="t"/>
              <a:pathLst>
                <a:path extrusionOk="0" h="228" w="54">
                  <a:moveTo>
                    <a:pt x="23" y="0"/>
                  </a:moveTo>
                  <a:cubicBezTo>
                    <a:pt x="9" y="0"/>
                    <a:pt x="1" y="52"/>
                    <a:pt x="5" y="114"/>
                  </a:cubicBezTo>
                  <a:cubicBezTo>
                    <a:pt x="5" y="175"/>
                    <a:pt x="19" y="228"/>
                    <a:pt x="31" y="228"/>
                  </a:cubicBezTo>
                  <a:cubicBezTo>
                    <a:pt x="45" y="223"/>
                    <a:pt x="53" y="175"/>
                    <a:pt x="49" y="114"/>
                  </a:cubicBezTo>
                  <a:cubicBezTo>
                    <a:pt x="49" y="52"/>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2"/>
            <p:cNvSpPr/>
            <p:nvPr/>
          </p:nvSpPr>
          <p:spPr>
            <a:xfrm>
              <a:off x="-158773" y="3988755"/>
              <a:ext cx="2188" cy="10257"/>
            </a:xfrm>
            <a:custGeom>
              <a:rect b="b" l="l" r="r" t="t"/>
              <a:pathLst>
                <a:path extrusionOk="0" h="225" w="48">
                  <a:moveTo>
                    <a:pt x="17" y="1"/>
                  </a:moveTo>
                  <a:cubicBezTo>
                    <a:pt x="9" y="1"/>
                    <a:pt x="1" y="53"/>
                    <a:pt x="1" y="115"/>
                  </a:cubicBezTo>
                  <a:cubicBezTo>
                    <a:pt x="1" y="176"/>
                    <a:pt x="13" y="224"/>
                    <a:pt x="27" y="224"/>
                  </a:cubicBezTo>
                  <a:cubicBezTo>
                    <a:pt x="39" y="224"/>
                    <a:pt x="48" y="172"/>
                    <a:pt x="48" y="111"/>
                  </a:cubicBezTo>
                  <a:cubicBezTo>
                    <a:pt x="44" y="49"/>
                    <a:pt x="31" y="1"/>
                    <a:pt x="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a:off x="-158181" y="4009086"/>
              <a:ext cx="2416" cy="10439"/>
            </a:xfrm>
            <a:custGeom>
              <a:rect b="b" l="l" r="r" t="t"/>
              <a:pathLst>
                <a:path extrusionOk="0" h="229" w="53">
                  <a:moveTo>
                    <a:pt x="22" y="1"/>
                  </a:moveTo>
                  <a:cubicBezTo>
                    <a:pt x="9" y="6"/>
                    <a:pt x="0" y="53"/>
                    <a:pt x="4" y="115"/>
                  </a:cubicBezTo>
                  <a:cubicBezTo>
                    <a:pt x="4" y="176"/>
                    <a:pt x="18" y="228"/>
                    <a:pt x="31" y="228"/>
                  </a:cubicBezTo>
                  <a:cubicBezTo>
                    <a:pt x="44" y="228"/>
                    <a:pt x="53" y="176"/>
                    <a:pt x="48" y="115"/>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157360" y="4029645"/>
              <a:ext cx="2234" cy="10211"/>
            </a:xfrm>
            <a:custGeom>
              <a:rect b="b" l="l" r="r" t="t"/>
              <a:pathLst>
                <a:path extrusionOk="0" h="224" w="49">
                  <a:moveTo>
                    <a:pt x="22" y="1"/>
                  </a:moveTo>
                  <a:cubicBezTo>
                    <a:pt x="8" y="1"/>
                    <a:pt x="0" y="53"/>
                    <a:pt x="0" y="114"/>
                  </a:cubicBezTo>
                  <a:cubicBezTo>
                    <a:pt x="4" y="175"/>
                    <a:pt x="13" y="223"/>
                    <a:pt x="26" y="223"/>
                  </a:cubicBezTo>
                  <a:cubicBezTo>
                    <a:pt x="39" y="223"/>
                    <a:pt x="48" y="175"/>
                    <a:pt x="48" y="110"/>
                  </a:cubicBezTo>
                  <a:cubicBezTo>
                    <a:pt x="43" y="48"/>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2"/>
            <p:cNvSpPr/>
            <p:nvPr/>
          </p:nvSpPr>
          <p:spPr>
            <a:xfrm>
              <a:off x="-156813" y="4050158"/>
              <a:ext cx="2462" cy="10211"/>
            </a:xfrm>
            <a:custGeom>
              <a:rect b="b" l="l" r="r" t="t"/>
              <a:pathLst>
                <a:path extrusionOk="0" h="224" w="54">
                  <a:moveTo>
                    <a:pt x="24" y="0"/>
                  </a:moveTo>
                  <a:cubicBezTo>
                    <a:pt x="24" y="0"/>
                    <a:pt x="23" y="1"/>
                    <a:pt x="23" y="1"/>
                  </a:cubicBezTo>
                  <a:cubicBezTo>
                    <a:pt x="10" y="1"/>
                    <a:pt x="1" y="49"/>
                    <a:pt x="5" y="110"/>
                  </a:cubicBezTo>
                  <a:cubicBezTo>
                    <a:pt x="5" y="175"/>
                    <a:pt x="18" y="223"/>
                    <a:pt x="31" y="223"/>
                  </a:cubicBezTo>
                  <a:cubicBezTo>
                    <a:pt x="45" y="223"/>
                    <a:pt x="53" y="171"/>
                    <a:pt x="53" y="110"/>
                  </a:cubicBezTo>
                  <a:cubicBezTo>
                    <a:pt x="49" y="51"/>
                    <a:pt x="37"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155993" y="4070489"/>
              <a:ext cx="2416" cy="10165"/>
            </a:xfrm>
            <a:custGeom>
              <a:rect b="b" l="l" r="r" t="t"/>
              <a:pathLst>
                <a:path extrusionOk="0" h="223" w="53">
                  <a:moveTo>
                    <a:pt x="22" y="0"/>
                  </a:moveTo>
                  <a:cubicBezTo>
                    <a:pt x="9" y="0"/>
                    <a:pt x="0" y="53"/>
                    <a:pt x="5" y="114"/>
                  </a:cubicBezTo>
                  <a:cubicBezTo>
                    <a:pt x="5" y="175"/>
                    <a:pt x="18" y="223"/>
                    <a:pt x="31" y="223"/>
                  </a:cubicBezTo>
                  <a:cubicBezTo>
                    <a:pt x="44" y="223"/>
                    <a:pt x="53" y="175"/>
                    <a:pt x="49" y="114"/>
                  </a:cubicBezTo>
                  <a:cubicBezTo>
                    <a:pt x="49" y="49"/>
                    <a:pt x="35"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a:off x="-155172" y="4091002"/>
              <a:ext cx="2416" cy="10165"/>
            </a:xfrm>
            <a:custGeom>
              <a:rect b="b" l="l" r="r" t="t"/>
              <a:pathLst>
                <a:path extrusionOk="0" h="223" w="53">
                  <a:moveTo>
                    <a:pt x="21" y="0"/>
                  </a:moveTo>
                  <a:cubicBezTo>
                    <a:pt x="9" y="0"/>
                    <a:pt x="0" y="49"/>
                    <a:pt x="0" y="109"/>
                  </a:cubicBezTo>
                  <a:cubicBezTo>
                    <a:pt x="4" y="176"/>
                    <a:pt x="17" y="223"/>
                    <a:pt x="31" y="223"/>
                  </a:cubicBezTo>
                  <a:cubicBezTo>
                    <a:pt x="43" y="223"/>
                    <a:pt x="53" y="170"/>
                    <a:pt x="47" y="109"/>
                  </a:cubicBezTo>
                  <a:cubicBezTo>
                    <a:pt x="47" y="49"/>
                    <a:pt x="3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154397" y="4111333"/>
              <a:ext cx="2416" cy="10165"/>
            </a:xfrm>
            <a:custGeom>
              <a:rect b="b" l="l" r="r" t="t"/>
              <a:pathLst>
                <a:path extrusionOk="0" h="223" w="53">
                  <a:moveTo>
                    <a:pt x="22" y="0"/>
                  </a:moveTo>
                  <a:cubicBezTo>
                    <a:pt x="9" y="0"/>
                    <a:pt x="0" y="53"/>
                    <a:pt x="0" y="113"/>
                  </a:cubicBezTo>
                  <a:cubicBezTo>
                    <a:pt x="4" y="172"/>
                    <a:pt x="17" y="223"/>
                    <a:pt x="29" y="223"/>
                  </a:cubicBezTo>
                  <a:cubicBezTo>
                    <a:pt x="29" y="223"/>
                    <a:pt x="30" y="223"/>
                    <a:pt x="30" y="222"/>
                  </a:cubicBezTo>
                  <a:cubicBezTo>
                    <a:pt x="44" y="222"/>
                    <a:pt x="52" y="175"/>
                    <a:pt x="48" y="113"/>
                  </a:cubicBezTo>
                  <a:cubicBezTo>
                    <a:pt x="48"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a:off x="-153622" y="4131846"/>
              <a:ext cx="2462" cy="10211"/>
            </a:xfrm>
            <a:custGeom>
              <a:rect b="b" l="l" r="r" t="t"/>
              <a:pathLst>
                <a:path extrusionOk="0" h="224" w="54">
                  <a:moveTo>
                    <a:pt x="23" y="0"/>
                  </a:moveTo>
                  <a:cubicBezTo>
                    <a:pt x="9" y="0"/>
                    <a:pt x="1" y="48"/>
                    <a:pt x="1" y="113"/>
                  </a:cubicBezTo>
                  <a:cubicBezTo>
                    <a:pt x="5" y="175"/>
                    <a:pt x="19" y="223"/>
                    <a:pt x="31" y="223"/>
                  </a:cubicBezTo>
                  <a:cubicBezTo>
                    <a:pt x="45" y="223"/>
                    <a:pt x="53" y="171"/>
                    <a:pt x="49" y="109"/>
                  </a:cubicBezTo>
                  <a:cubicBezTo>
                    <a:pt x="45" y="48"/>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a:off x="-152802" y="4152131"/>
              <a:ext cx="2462" cy="10439"/>
            </a:xfrm>
            <a:custGeom>
              <a:rect b="b" l="l" r="r" t="t"/>
              <a:pathLst>
                <a:path extrusionOk="0" h="229" w="54">
                  <a:moveTo>
                    <a:pt x="22" y="1"/>
                  </a:moveTo>
                  <a:cubicBezTo>
                    <a:pt x="9" y="1"/>
                    <a:pt x="1" y="53"/>
                    <a:pt x="1" y="114"/>
                  </a:cubicBezTo>
                  <a:cubicBezTo>
                    <a:pt x="5" y="176"/>
                    <a:pt x="17" y="228"/>
                    <a:pt x="31" y="228"/>
                  </a:cubicBezTo>
                  <a:cubicBezTo>
                    <a:pt x="44" y="224"/>
                    <a:pt x="53" y="176"/>
                    <a:pt x="48" y="114"/>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a:off x="-152027" y="4172645"/>
              <a:ext cx="2416" cy="10257"/>
            </a:xfrm>
            <a:custGeom>
              <a:rect b="b" l="l" r="r" t="t"/>
              <a:pathLst>
                <a:path extrusionOk="0" h="225" w="53">
                  <a:moveTo>
                    <a:pt x="23" y="1"/>
                  </a:moveTo>
                  <a:cubicBezTo>
                    <a:pt x="10" y="1"/>
                    <a:pt x="0" y="49"/>
                    <a:pt x="0" y="115"/>
                  </a:cubicBezTo>
                  <a:cubicBezTo>
                    <a:pt x="5" y="176"/>
                    <a:pt x="18" y="224"/>
                    <a:pt x="31" y="224"/>
                  </a:cubicBezTo>
                  <a:cubicBezTo>
                    <a:pt x="45" y="224"/>
                    <a:pt x="53" y="172"/>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151206" y="4192976"/>
              <a:ext cx="2416" cy="10439"/>
            </a:xfrm>
            <a:custGeom>
              <a:rect b="b" l="l" r="r" t="t"/>
              <a:pathLst>
                <a:path extrusionOk="0" h="229" w="53">
                  <a:moveTo>
                    <a:pt x="22" y="1"/>
                  </a:moveTo>
                  <a:cubicBezTo>
                    <a:pt x="9" y="1"/>
                    <a:pt x="0" y="53"/>
                    <a:pt x="0" y="115"/>
                  </a:cubicBezTo>
                  <a:cubicBezTo>
                    <a:pt x="5" y="176"/>
                    <a:pt x="18" y="228"/>
                    <a:pt x="31" y="228"/>
                  </a:cubicBezTo>
                  <a:cubicBezTo>
                    <a:pt x="44" y="224"/>
                    <a:pt x="53" y="176"/>
                    <a:pt x="49" y="115"/>
                  </a:cubicBezTo>
                  <a:cubicBezTo>
                    <a:pt x="49"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150386" y="4213489"/>
              <a:ext cx="2416" cy="10211"/>
            </a:xfrm>
            <a:custGeom>
              <a:rect b="b" l="l" r="r" t="t"/>
              <a:pathLst>
                <a:path extrusionOk="0" h="224" w="53">
                  <a:moveTo>
                    <a:pt x="21" y="0"/>
                  </a:moveTo>
                  <a:cubicBezTo>
                    <a:pt x="9" y="0"/>
                    <a:pt x="0" y="53"/>
                    <a:pt x="4" y="115"/>
                  </a:cubicBezTo>
                  <a:cubicBezTo>
                    <a:pt x="4" y="176"/>
                    <a:pt x="17" y="224"/>
                    <a:pt x="31" y="224"/>
                  </a:cubicBezTo>
                  <a:cubicBezTo>
                    <a:pt x="43" y="224"/>
                    <a:pt x="53" y="171"/>
                    <a:pt x="47" y="111"/>
                  </a:cubicBezTo>
                  <a:cubicBezTo>
                    <a:pt x="47" y="49"/>
                    <a:pt x="3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a:off x="-149656" y="4233820"/>
              <a:ext cx="2462" cy="10393"/>
            </a:xfrm>
            <a:custGeom>
              <a:rect b="b" l="l" r="r" t="t"/>
              <a:pathLst>
                <a:path extrusionOk="0" h="228" w="54">
                  <a:moveTo>
                    <a:pt x="23" y="0"/>
                  </a:moveTo>
                  <a:cubicBezTo>
                    <a:pt x="10" y="5"/>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p:nvPr/>
          </p:nvSpPr>
          <p:spPr>
            <a:xfrm>
              <a:off x="-148836" y="4254378"/>
              <a:ext cx="2462" cy="10165"/>
            </a:xfrm>
            <a:custGeom>
              <a:rect b="b" l="l" r="r" t="t"/>
              <a:pathLst>
                <a:path extrusionOk="0" h="223" w="54">
                  <a:moveTo>
                    <a:pt x="23" y="0"/>
                  </a:moveTo>
                  <a:cubicBezTo>
                    <a:pt x="9" y="0"/>
                    <a:pt x="1" y="53"/>
                    <a:pt x="5" y="114"/>
                  </a:cubicBezTo>
                  <a:cubicBezTo>
                    <a:pt x="5" y="174"/>
                    <a:pt x="19" y="223"/>
                    <a:pt x="31" y="223"/>
                  </a:cubicBezTo>
                  <a:cubicBezTo>
                    <a:pt x="45" y="223"/>
                    <a:pt x="53" y="174"/>
                    <a:pt x="49" y="109"/>
                  </a:cubicBezTo>
                  <a:cubicBezTo>
                    <a:pt x="49" y="47"/>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2"/>
            <p:cNvSpPr/>
            <p:nvPr/>
          </p:nvSpPr>
          <p:spPr>
            <a:xfrm>
              <a:off x="-148015" y="4274846"/>
              <a:ext cx="2462" cy="10211"/>
            </a:xfrm>
            <a:custGeom>
              <a:rect b="b" l="l" r="r" t="t"/>
              <a:pathLst>
                <a:path extrusionOk="0" h="224" w="54">
                  <a:moveTo>
                    <a:pt x="23" y="1"/>
                  </a:moveTo>
                  <a:cubicBezTo>
                    <a:pt x="23" y="1"/>
                    <a:pt x="22" y="1"/>
                    <a:pt x="22" y="1"/>
                  </a:cubicBezTo>
                  <a:cubicBezTo>
                    <a:pt x="9" y="1"/>
                    <a:pt x="1" y="49"/>
                    <a:pt x="5" y="110"/>
                  </a:cubicBezTo>
                  <a:cubicBezTo>
                    <a:pt x="5" y="175"/>
                    <a:pt x="17" y="224"/>
                    <a:pt x="31" y="224"/>
                  </a:cubicBezTo>
                  <a:cubicBezTo>
                    <a:pt x="44" y="224"/>
                    <a:pt x="53" y="171"/>
                    <a:pt x="48" y="110"/>
                  </a:cubicBezTo>
                  <a:cubicBezTo>
                    <a:pt x="48" y="52"/>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a:off x="-147240" y="4295177"/>
              <a:ext cx="2416" cy="10211"/>
            </a:xfrm>
            <a:custGeom>
              <a:rect b="b" l="l" r="r" t="t"/>
              <a:pathLst>
                <a:path extrusionOk="0" h="224" w="53">
                  <a:moveTo>
                    <a:pt x="22" y="1"/>
                  </a:moveTo>
                  <a:cubicBezTo>
                    <a:pt x="10" y="1"/>
                    <a:pt x="0" y="53"/>
                    <a:pt x="5" y="114"/>
                  </a:cubicBezTo>
                  <a:cubicBezTo>
                    <a:pt x="5" y="175"/>
                    <a:pt x="18" y="223"/>
                    <a:pt x="31" y="223"/>
                  </a:cubicBezTo>
                  <a:cubicBezTo>
                    <a:pt x="44" y="223"/>
                    <a:pt x="53" y="175"/>
                    <a:pt x="49" y="110"/>
                  </a:cubicBezTo>
                  <a:cubicBezTo>
                    <a:pt x="49" y="49"/>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146420" y="4315690"/>
              <a:ext cx="2416" cy="10211"/>
            </a:xfrm>
            <a:custGeom>
              <a:rect b="b" l="l" r="r" t="t"/>
              <a:pathLst>
                <a:path extrusionOk="0" h="224" w="53">
                  <a:moveTo>
                    <a:pt x="24" y="1"/>
                  </a:moveTo>
                  <a:cubicBezTo>
                    <a:pt x="23" y="1"/>
                    <a:pt x="23" y="1"/>
                    <a:pt x="22" y="1"/>
                  </a:cubicBezTo>
                  <a:cubicBezTo>
                    <a:pt x="9" y="1"/>
                    <a:pt x="0" y="49"/>
                    <a:pt x="4" y="110"/>
                  </a:cubicBezTo>
                  <a:cubicBezTo>
                    <a:pt x="4" y="176"/>
                    <a:pt x="18" y="223"/>
                    <a:pt x="31" y="223"/>
                  </a:cubicBezTo>
                  <a:cubicBezTo>
                    <a:pt x="44" y="223"/>
                    <a:pt x="53" y="171"/>
                    <a:pt x="48" y="110"/>
                  </a:cubicBezTo>
                  <a:cubicBezTo>
                    <a:pt x="48" y="51"/>
                    <a:pt x="36" y="1"/>
                    <a:pt x="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145599" y="4336021"/>
              <a:ext cx="2416" cy="10211"/>
            </a:xfrm>
            <a:custGeom>
              <a:rect b="b" l="l" r="r" t="t"/>
              <a:pathLst>
                <a:path extrusionOk="0" h="224" w="53">
                  <a:moveTo>
                    <a:pt x="21" y="1"/>
                  </a:moveTo>
                  <a:cubicBezTo>
                    <a:pt x="8" y="1"/>
                    <a:pt x="0" y="53"/>
                    <a:pt x="4" y="114"/>
                  </a:cubicBezTo>
                  <a:cubicBezTo>
                    <a:pt x="4" y="173"/>
                    <a:pt x="16" y="223"/>
                    <a:pt x="29" y="223"/>
                  </a:cubicBezTo>
                  <a:cubicBezTo>
                    <a:pt x="29" y="223"/>
                    <a:pt x="30" y="223"/>
                    <a:pt x="30" y="223"/>
                  </a:cubicBezTo>
                  <a:cubicBezTo>
                    <a:pt x="43" y="223"/>
                    <a:pt x="52" y="176"/>
                    <a:pt x="47" y="114"/>
                  </a:cubicBezTo>
                  <a:cubicBezTo>
                    <a:pt x="47" y="49"/>
                    <a:pt x="35" y="1"/>
                    <a:pt x="2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144870" y="4356534"/>
              <a:ext cx="2462" cy="10257"/>
            </a:xfrm>
            <a:custGeom>
              <a:rect b="b" l="l" r="r" t="t"/>
              <a:pathLst>
                <a:path extrusionOk="0" h="225" w="54">
                  <a:moveTo>
                    <a:pt x="23" y="1"/>
                  </a:moveTo>
                  <a:cubicBezTo>
                    <a:pt x="10" y="1"/>
                    <a:pt x="1" y="49"/>
                    <a:pt x="5" y="114"/>
                  </a:cubicBezTo>
                  <a:cubicBezTo>
                    <a:pt x="5" y="176"/>
                    <a:pt x="19" y="224"/>
                    <a:pt x="31" y="224"/>
                  </a:cubicBezTo>
                  <a:cubicBezTo>
                    <a:pt x="45" y="224"/>
                    <a:pt x="53" y="172"/>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144049" y="4376865"/>
              <a:ext cx="2462" cy="10393"/>
            </a:xfrm>
            <a:custGeom>
              <a:rect b="b" l="l" r="r" t="t"/>
              <a:pathLst>
                <a:path extrusionOk="0" h="228" w="54">
                  <a:moveTo>
                    <a:pt x="23" y="0"/>
                  </a:moveTo>
                  <a:cubicBezTo>
                    <a:pt x="9" y="0"/>
                    <a:pt x="1" y="53"/>
                    <a:pt x="1" y="114"/>
                  </a:cubicBezTo>
                  <a:cubicBezTo>
                    <a:pt x="5" y="176"/>
                    <a:pt x="18" y="228"/>
                    <a:pt x="31" y="228"/>
                  </a:cubicBezTo>
                  <a:cubicBezTo>
                    <a:pt x="45" y="224"/>
                    <a:pt x="53" y="176"/>
                    <a:pt x="49" y="114"/>
                  </a:cubicBezTo>
                  <a:cubicBezTo>
                    <a:pt x="45" y="53"/>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143229" y="4397378"/>
              <a:ext cx="2188" cy="10211"/>
            </a:xfrm>
            <a:custGeom>
              <a:rect b="b" l="l" r="r" t="t"/>
              <a:pathLst>
                <a:path extrusionOk="0" h="224" w="48">
                  <a:moveTo>
                    <a:pt x="17" y="0"/>
                  </a:moveTo>
                  <a:cubicBezTo>
                    <a:pt x="9" y="0"/>
                    <a:pt x="0" y="49"/>
                    <a:pt x="0" y="115"/>
                  </a:cubicBezTo>
                  <a:cubicBezTo>
                    <a:pt x="5" y="175"/>
                    <a:pt x="13" y="224"/>
                    <a:pt x="27" y="224"/>
                  </a:cubicBezTo>
                  <a:cubicBezTo>
                    <a:pt x="39" y="224"/>
                    <a:pt x="48" y="171"/>
                    <a:pt x="48" y="109"/>
                  </a:cubicBezTo>
                  <a:cubicBezTo>
                    <a:pt x="43" y="49"/>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142636" y="4417892"/>
              <a:ext cx="2416" cy="10211"/>
            </a:xfrm>
            <a:custGeom>
              <a:rect b="b" l="l" r="r" t="t"/>
              <a:pathLst>
                <a:path extrusionOk="0" h="224" w="53">
                  <a:moveTo>
                    <a:pt x="24" y="0"/>
                  </a:moveTo>
                  <a:cubicBezTo>
                    <a:pt x="23" y="0"/>
                    <a:pt x="23" y="0"/>
                    <a:pt x="22" y="0"/>
                  </a:cubicBezTo>
                  <a:cubicBezTo>
                    <a:pt x="8" y="0"/>
                    <a:pt x="0" y="49"/>
                    <a:pt x="4" y="110"/>
                  </a:cubicBezTo>
                  <a:cubicBezTo>
                    <a:pt x="4" y="175"/>
                    <a:pt x="18" y="224"/>
                    <a:pt x="30" y="224"/>
                  </a:cubicBezTo>
                  <a:cubicBezTo>
                    <a:pt x="44" y="224"/>
                    <a:pt x="53" y="171"/>
                    <a:pt x="48" y="110"/>
                  </a:cubicBezTo>
                  <a:cubicBezTo>
                    <a:pt x="48" y="51"/>
                    <a:pt x="36"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141861" y="4438223"/>
              <a:ext cx="2279" cy="10393"/>
            </a:xfrm>
            <a:custGeom>
              <a:rect b="b" l="l" r="r" t="t"/>
              <a:pathLst>
                <a:path extrusionOk="0" h="228" w="50">
                  <a:moveTo>
                    <a:pt x="23" y="0"/>
                  </a:moveTo>
                  <a:cubicBezTo>
                    <a:pt x="9" y="5"/>
                    <a:pt x="1" y="52"/>
                    <a:pt x="1" y="114"/>
                  </a:cubicBezTo>
                  <a:cubicBezTo>
                    <a:pt x="5" y="179"/>
                    <a:pt x="13" y="228"/>
                    <a:pt x="27" y="228"/>
                  </a:cubicBezTo>
                  <a:cubicBezTo>
                    <a:pt x="40" y="228"/>
                    <a:pt x="49" y="175"/>
                    <a:pt x="49" y="114"/>
                  </a:cubicBezTo>
                  <a:cubicBezTo>
                    <a:pt x="44" y="52"/>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141269" y="4458781"/>
              <a:ext cx="2234" cy="4558"/>
            </a:xfrm>
            <a:custGeom>
              <a:rect b="b" l="l" r="r" t="t"/>
              <a:pathLst>
                <a:path extrusionOk="0" h="100" w="49">
                  <a:moveTo>
                    <a:pt x="23" y="0"/>
                  </a:moveTo>
                  <a:cubicBezTo>
                    <a:pt x="10" y="0"/>
                    <a:pt x="0" y="21"/>
                    <a:pt x="0" y="52"/>
                  </a:cubicBezTo>
                  <a:cubicBezTo>
                    <a:pt x="0" y="79"/>
                    <a:pt x="14" y="100"/>
                    <a:pt x="27" y="100"/>
                  </a:cubicBezTo>
                  <a:cubicBezTo>
                    <a:pt x="40" y="100"/>
                    <a:pt x="49" y="79"/>
                    <a:pt x="49" y="47"/>
                  </a:cubicBezTo>
                  <a:cubicBezTo>
                    <a:pt x="49" y="21"/>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115741" y="2713425"/>
              <a:ext cx="34098" cy="228107"/>
            </a:xfrm>
            <a:custGeom>
              <a:rect b="b" l="l" r="r" t="t"/>
              <a:pathLst>
                <a:path extrusionOk="0" h="5004" w="748">
                  <a:moveTo>
                    <a:pt x="5" y="0"/>
                  </a:moveTo>
                  <a:cubicBezTo>
                    <a:pt x="1" y="0"/>
                    <a:pt x="1" y="18"/>
                    <a:pt x="1" y="53"/>
                  </a:cubicBezTo>
                  <a:cubicBezTo>
                    <a:pt x="5" y="101"/>
                    <a:pt x="5" y="153"/>
                    <a:pt x="5" y="206"/>
                  </a:cubicBezTo>
                  <a:cubicBezTo>
                    <a:pt x="13" y="367"/>
                    <a:pt x="22" y="560"/>
                    <a:pt x="31" y="779"/>
                  </a:cubicBezTo>
                  <a:cubicBezTo>
                    <a:pt x="57" y="1290"/>
                    <a:pt x="88" y="1936"/>
                    <a:pt x="122" y="2654"/>
                  </a:cubicBezTo>
                  <a:cubicBezTo>
                    <a:pt x="166" y="3383"/>
                    <a:pt x="197" y="4044"/>
                    <a:pt x="237" y="4528"/>
                  </a:cubicBezTo>
                  <a:cubicBezTo>
                    <a:pt x="253" y="4647"/>
                    <a:pt x="284" y="4756"/>
                    <a:pt x="341" y="4839"/>
                  </a:cubicBezTo>
                  <a:cubicBezTo>
                    <a:pt x="398" y="4917"/>
                    <a:pt x="477" y="4965"/>
                    <a:pt x="538" y="4987"/>
                  </a:cubicBezTo>
                  <a:cubicBezTo>
                    <a:pt x="575" y="4999"/>
                    <a:pt x="608" y="5004"/>
                    <a:pt x="636" y="5004"/>
                  </a:cubicBezTo>
                  <a:cubicBezTo>
                    <a:pt x="705" y="5004"/>
                    <a:pt x="743" y="4978"/>
                    <a:pt x="747" y="4978"/>
                  </a:cubicBezTo>
                  <a:cubicBezTo>
                    <a:pt x="747" y="4978"/>
                    <a:pt x="747" y="4978"/>
                    <a:pt x="747" y="4978"/>
                  </a:cubicBezTo>
                  <a:lnTo>
                    <a:pt x="747" y="4978"/>
                  </a:lnTo>
                  <a:cubicBezTo>
                    <a:pt x="747" y="4977"/>
                    <a:pt x="747" y="4977"/>
                    <a:pt x="746" y="4977"/>
                  </a:cubicBezTo>
                  <a:cubicBezTo>
                    <a:pt x="739" y="4977"/>
                    <a:pt x="708" y="4991"/>
                    <a:pt x="657" y="4991"/>
                  </a:cubicBezTo>
                  <a:cubicBezTo>
                    <a:pt x="627" y="4991"/>
                    <a:pt x="590" y="4986"/>
                    <a:pt x="546" y="4970"/>
                  </a:cubicBezTo>
                  <a:cubicBezTo>
                    <a:pt x="485" y="4948"/>
                    <a:pt x="415" y="4899"/>
                    <a:pt x="362" y="4821"/>
                  </a:cubicBezTo>
                  <a:cubicBezTo>
                    <a:pt x="315" y="4746"/>
                    <a:pt x="284" y="4641"/>
                    <a:pt x="271" y="4524"/>
                  </a:cubicBezTo>
                  <a:cubicBezTo>
                    <a:pt x="245" y="4012"/>
                    <a:pt x="210" y="3366"/>
                    <a:pt x="170" y="2649"/>
                  </a:cubicBezTo>
                  <a:cubicBezTo>
                    <a:pt x="132" y="1932"/>
                    <a:pt x="92" y="1285"/>
                    <a:pt x="61" y="774"/>
                  </a:cubicBezTo>
                  <a:cubicBezTo>
                    <a:pt x="48" y="556"/>
                    <a:pt x="35" y="367"/>
                    <a:pt x="22" y="206"/>
                  </a:cubicBezTo>
                  <a:cubicBezTo>
                    <a:pt x="17" y="153"/>
                    <a:pt x="13" y="101"/>
                    <a:pt x="13" y="53"/>
                  </a:cubicBezTo>
                  <a:cubicBezTo>
                    <a:pt x="9" y="18"/>
                    <a:pt x="5" y="0"/>
                    <a:pt x="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478734" y="2928814"/>
              <a:ext cx="58622" cy="168619"/>
            </a:xfrm>
            <a:custGeom>
              <a:rect b="b" l="l" r="r" t="t"/>
              <a:pathLst>
                <a:path extrusionOk="0" h="3699" w="1286">
                  <a:moveTo>
                    <a:pt x="717" y="0"/>
                  </a:moveTo>
                  <a:cubicBezTo>
                    <a:pt x="521" y="39"/>
                    <a:pt x="346" y="74"/>
                    <a:pt x="193" y="100"/>
                  </a:cubicBezTo>
                  <a:cubicBezTo>
                    <a:pt x="140" y="114"/>
                    <a:pt x="97" y="122"/>
                    <a:pt x="49" y="131"/>
                  </a:cubicBezTo>
                  <a:cubicBezTo>
                    <a:pt x="19" y="140"/>
                    <a:pt x="1" y="144"/>
                    <a:pt x="1" y="148"/>
                  </a:cubicBezTo>
                  <a:cubicBezTo>
                    <a:pt x="1" y="148"/>
                    <a:pt x="19" y="148"/>
                    <a:pt x="53" y="144"/>
                  </a:cubicBezTo>
                  <a:cubicBezTo>
                    <a:pt x="97" y="136"/>
                    <a:pt x="145" y="126"/>
                    <a:pt x="197" y="122"/>
                  </a:cubicBezTo>
                  <a:cubicBezTo>
                    <a:pt x="346" y="96"/>
                    <a:pt x="516" y="67"/>
                    <a:pt x="711" y="37"/>
                  </a:cubicBezTo>
                  <a:lnTo>
                    <a:pt x="711" y="37"/>
                  </a:lnTo>
                  <a:cubicBezTo>
                    <a:pt x="867" y="435"/>
                    <a:pt x="1037" y="987"/>
                    <a:pt x="1137" y="1617"/>
                  </a:cubicBezTo>
                  <a:cubicBezTo>
                    <a:pt x="1189" y="1941"/>
                    <a:pt x="1220" y="2255"/>
                    <a:pt x="1229" y="2538"/>
                  </a:cubicBezTo>
                  <a:cubicBezTo>
                    <a:pt x="1246" y="2823"/>
                    <a:pt x="1233" y="3081"/>
                    <a:pt x="1150" y="3278"/>
                  </a:cubicBezTo>
                  <a:cubicBezTo>
                    <a:pt x="1067" y="3474"/>
                    <a:pt x="927" y="3593"/>
                    <a:pt x="818" y="3645"/>
                  </a:cubicBezTo>
                  <a:cubicBezTo>
                    <a:pt x="713" y="3692"/>
                    <a:pt x="643" y="3692"/>
                    <a:pt x="643" y="3697"/>
                  </a:cubicBezTo>
                  <a:cubicBezTo>
                    <a:pt x="643" y="3697"/>
                    <a:pt x="648" y="3698"/>
                    <a:pt x="658" y="3698"/>
                  </a:cubicBezTo>
                  <a:cubicBezTo>
                    <a:pt x="685" y="3698"/>
                    <a:pt x="744" y="3694"/>
                    <a:pt x="826" y="3662"/>
                  </a:cubicBezTo>
                  <a:cubicBezTo>
                    <a:pt x="941" y="3614"/>
                    <a:pt x="1088" y="3496"/>
                    <a:pt x="1181" y="3290"/>
                  </a:cubicBezTo>
                  <a:cubicBezTo>
                    <a:pt x="1272" y="3089"/>
                    <a:pt x="1286" y="2823"/>
                    <a:pt x="1272" y="2534"/>
                  </a:cubicBezTo>
                  <a:cubicBezTo>
                    <a:pt x="1264" y="2250"/>
                    <a:pt x="1237" y="1935"/>
                    <a:pt x="1185" y="1608"/>
                  </a:cubicBezTo>
                  <a:cubicBezTo>
                    <a:pt x="1080" y="970"/>
                    <a:pt x="901" y="406"/>
                    <a:pt x="739" y="13"/>
                  </a:cubicBezTo>
                  <a:lnTo>
                    <a:pt x="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477731" y="2960404"/>
              <a:ext cx="39887" cy="9208"/>
            </a:xfrm>
            <a:custGeom>
              <a:rect b="b" l="l" r="r" t="t"/>
              <a:pathLst>
                <a:path extrusionOk="0" h="202" w="875">
                  <a:moveTo>
                    <a:pt x="863" y="0"/>
                  </a:moveTo>
                  <a:cubicBezTo>
                    <a:pt x="826" y="0"/>
                    <a:pt x="647" y="29"/>
                    <a:pt x="433" y="76"/>
                  </a:cubicBezTo>
                  <a:cubicBezTo>
                    <a:pt x="193" y="133"/>
                    <a:pt x="1" y="185"/>
                    <a:pt x="5" y="199"/>
                  </a:cubicBezTo>
                  <a:cubicBezTo>
                    <a:pt x="6" y="201"/>
                    <a:pt x="10" y="201"/>
                    <a:pt x="18" y="201"/>
                  </a:cubicBezTo>
                  <a:cubicBezTo>
                    <a:pt x="65" y="201"/>
                    <a:pt x="239" y="169"/>
                    <a:pt x="442" y="124"/>
                  </a:cubicBezTo>
                  <a:cubicBezTo>
                    <a:pt x="683" y="72"/>
                    <a:pt x="875" y="15"/>
                    <a:pt x="870" y="2"/>
                  </a:cubicBezTo>
                  <a:cubicBezTo>
                    <a:pt x="870" y="1"/>
                    <a:pt x="868" y="0"/>
                    <a:pt x="8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823767" y="1859801"/>
              <a:ext cx="1492954" cy="1042757"/>
            </a:xfrm>
            <a:custGeom>
              <a:rect b="b" l="l" r="r" t="t"/>
              <a:pathLst>
                <a:path extrusionOk="0" h="22875" w="32751">
                  <a:moveTo>
                    <a:pt x="8496" y="11791"/>
                  </a:moveTo>
                  <a:cubicBezTo>
                    <a:pt x="8990" y="14807"/>
                    <a:pt x="9659" y="18281"/>
                    <a:pt x="9724" y="18621"/>
                  </a:cubicBezTo>
                  <a:cubicBezTo>
                    <a:pt x="8011" y="17463"/>
                    <a:pt x="5327" y="15589"/>
                    <a:pt x="5420" y="15283"/>
                  </a:cubicBezTo>
                  <a:cubicBezTo>
                    <a:pt x="5490" y="15043"/>
                    <a:pt x="7072" y="13316"/>
                    <a:pt x="8496" y="11791"/>
                  </a:cubicBezTo>
                  <a:close/>
                  <a:moveTo>
                    <a:pt x="30237" y="0"/>
                  </a:moveTo>
                  <a:cubicBezTo>
                    <a:pt x="24675" y="5018"/>
                    <a:pt x="17801" y="5482"/>
                    <a:pt x="15446" y="5482"/>
                  </a:cubicBezTo>
                  <a:cubicBezTo>
                    <a:pt x="14911" y="5482"/>
                    <a:pt x="14610" y="5459"/>
                    <a:pt x="14610" y="5459"/>
                  </a:cubicBezTo>
                  <a:lnTo>
                    <a:pt x="14610" y="5472"/>
                  </a:lnTo>
                  <a:cubicBezTo>
                    <a:pt x="14216" y="5411"/>
                    <a:pt x="12145" y="5079"/>
                    <a:pt x="11459" y="5065"/>
                  </a:cubicBezTo>
                  <a:cubicBezTo>
                    <a:pt x="11342" y="5063"/>
                    <a:pt x="11192" y="5057"/>
                    <a:pt x="11019" y="5057"/>
                  </a:cubicBezTo>
                  <a:cubicBezTo>
                    <a:pt x="10400" y="5057"/>
                    <a:pt x="9494" y="5137"/>
                    <a:pt x="8806" y="5787"/>
                  </a:cubicBezTo>
                  <a:cubicBezTo>
                    <a:pt x="8784" y="5805"/>
                    <a:pt x="8762" y="5826"/>
                    <a:pt x="8741" y="5848"/>
                  </a:cubicBezTo>
                  <a:cubicBezTo>
                    <a:pt x="7950" y="6622"/>
                    <a:pt x="0" y="14452"/>
                    <a:pt x="844" y="16393"/>
                  </a:cubicBezTo>
                  <a:cubicBezTo>
                    <a:pt x="1731" y="18438"/>
                    <a:pt x="9287" y="22874"/>
                    <a:pt x="9287" y="22874"/>
                  </a:cubicBezTo>
                  <a:lnTo>
                    <a:pt x="11114" y="19553"/>
                  </a:lnTo>
                  <a:cubicBezTo>
                    <a:pt x="11114" y="19553"/>
                    <a:pt x="10545" y="19177"/>
                    <a:pt x="9764" y="18653"/>
                  </a:cubicBezTo>
                  <a:lnTo>
                    <a:pt x="15934" y="18490"/>
                  </a:lnTo>
                  <a:lnTo>
                    <a:pt x="16205" y="13875"/>
                  </a:lnTo>
                  <a:cubicBezTo>
                    <a:pt x="16205" y="13875"/>
                    <a:pt x="17258" y="12701"/>
                    <a:pt x="17258" y="11852"/>
                  </a:cubicBezTo>
                  <a:cubicBezTo>
                    <a:pt x="17258" y="11267"/>
                    <a:pt x="16935" y="10297"/>
                    <a:pt x="16515" y="9292"/>
                  </a:cubicBezTo>
                  <a:cubicBezTo>
                    <a:pt x="26239" y="8479"/>
                    <a:pt x="32750" y="2059"/>
                    <a:pt x="32750" y="2059"/>
                  </a:cubicBezTo>
                  <a:lnTo>
                    <a:pt x="302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147238" y="2058825"/>
              <a:ext cx="69335" cy="177964"/>
            </a:xfrm>
            <a:custGeom>
              <a:rect b="b" l="l" r="r" t="t"/>
              <a:pathLst>
                <a:path extrusionOk="0" h="3904" w="1521">
                  <a:moveTo>
                    <a:pt x="1364" y="1"/>
                  </a:moveTo>
                  <a:cubicBezTo>
                    <a:pt x="1358" y="5"/>
                    <a:pt x="1402" y="53"/>
                    <a:pt x="1451" y="149"/>
                  </a:cubicBezTo>
                  <a:cubicBezTo>
                    <a:pt x="1468" y="197"/>
                    <a:pt x="1485" y="263"/>
                    <a:pt x="1473" y="337"/>
                  </a:cubicBezTo>
                  <a:cubicBezTo>
                    <a:pt x="1459" y="411"/>
                    <a:pt x="1424" y="495"/>
                    <a:pt x="1376" y="578"/>
                  </a:cubicBezTo>
                  <a:cubicBezTo>
                    <a:pt x="1280" y="752"/>
                    <a:pt x="1149" y="945"/>
                    <a:pt x="965" y="1128"/>
                  </a:cubicBezTo>
                  <a:cubicBezTo>
                    <a:pt x="787" y="1320"/>
                    <a:pt x="563" y="1517"/>
                    <a:pt x="402" y="1779"/>
                  </a:cubicBezTo>
                  <a:cubicBezTo>
                    <a:pt x="65" y="2304"/>
                    <a:pt x="0" y="2885"/>
                    <a:pt x="43" y="3282"/>
                  </a:cubicBezTo>
                  <a:cubicBezTo>
                    <a:pt x="61" y="3479"/>
                    <a:pt x="105" y="3641"/>
                    <a:pt x="140" y="3746"/>
                  </a:cubicBezTo>
                  <a:cubicBezTo>
                    <a:pt x="177" y="3847"/>
                    <a:pt x="203" y="3904"/>
                    <a:pt x="205" y="3904"/>
                  </a:cubicBezTo>
                  <a:cubicBezTo>
                    <a:pt x="205" y="3904"/>
                    <a:pt x="205" y="3904"/>
                    <a:pt x="205" y="3903"/>
                  </a:cubicBezTo>
                  <a:cubicBezTo>
                    <a:pt x="222" y="3898"/>
                    <a:pt x="118" y="3672"/>
                    <a:pt x="91" y="3278"/>
                  </a:cubicBezTo>
                  <a:cubicBezTo>
                    <a:pt x="61" y="2889"/>
                    <a:pt x="135" y="2321"/>
                    <a:pt x="458" y="1818"/>
                  </a:cubicBezTo>
                  <a:cubicBezTo>
                    <a:pt x="616" y="1560"/>
                    <a:pt x="830" y="1368"/>
                    <a:pt x="1009" y="1176"/>
                  </a:cubicBezTo>
                  <a:cubicBezTo>
                    <a:pt x="1197" y="983"/>
                    <a:pt x="1328" y="778"/>
                    <a:pt x="1420" y="604"/>
                  </a:cubicBezTo>
                  <a:cubicBezTo>
                    <a:pt x="1468" y="516"/>
                    <a:pt x="1503" y="424"/>
                    <a:pt x="1511" y="346"/>
                  </a:cubicBezTo>
                  <a:cubicBezTo>
                    <a:pt x="1521" y="263"/>
                    <a:pt x="1499" y="188"/>
                    <a:pt x="1473" y="140"/>
                  </a:cubicBezTo>
                  <a:cubicBezTo>
                    <a:pt x="1420" y="35"/>
                    <a:pt x="1364" y="1"/>
                    <a:pt x="13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402560" y="1972943"/>
              <a:ext cx="56070" cy="146100"/>
            </a:xfrm>
            <a:custGeom>
              <a:rect b="b" l="l" r="r" t="t"/>
              <a:pathLst>
                <a:path extrusionOk="0" h="3205" w="1230">
                  <a:moveTo>
                    <a:pt x="12" y="0"/>
                  </a:moveTo>
                  <a:cubicBezTo>
                    <a:pt x="11" y="0"/>
                    <a:pt x="11" y="1"/>
                    <a:pt x="10" y="1"/>
                  </a:cubicBezTo>
                  <a:cubicBezTo>
                    <a:pt x="1" y="14"/>
                    <a:pt x="202" y="97"/>
                    <a:pt x="451" y="320"/>
                  </a:cubicBezTo>
                  <a:cubicBezTo>
                    <a:pt x="578" y="429"/>
                    <a:pt x="705" y="582"/>
                    <a:pt x="814" y="774"/>
                  </a:cubicBezTo>
                  <a:cubicBezTo>
                    <a:pt x="923" y="967"/>
                    <a:pt x="1007" y="1199"/>
                    <a:pt x="1054" y="1447"/>
                  </a:cubicBezTo>
                  <a:cubicBezTo>
                    <a:pt x="1155" y="1946"/>
                    <a:pt x="1054" y="2417"/>
                    <a:pt x="928" y="2724"/>
                  </a:cubicBezTo>
                  <a:cubicBezTo>
                    <a:pt x="801" y="3034"/>
                    <a:pt x="666" y="3200"/>
                    <a:pt x="678" y="3204"/>
                  </a:cubicBezTo>
                  <a:cubicBezTo>
                    <a:pt x="678" y="3204"/>
                    <a:pt x="679" y="3204"/>
                    <a:pt x="679" y="3204"/>
                  </a:cubicBezTo>
                  <a:cubicBezTo>
                    <a:pt x="682" y="3204"/>
                    <a:pt x="721" y="3166"/>
                    <a:pt x="775" y="3095"/>
                  </a:cubicBezTo>
                  <a:cubicBezTo>
                    <a:pt x="832" y="3016"/>
                    <a:pt x="906" y="2898"/>
                    <a:pt x="975" y="2746"/>
                  </a:cubicBezTo>
                  <a:cubicBezTo>
                    <a:pt x="1116" y="2435"/>
                    <a:pt x="1229" y="1950"/>
                    <a:pt x="1124" y="1435"/>
                  </a:cubicBezTo>
                  <a:cubicBezTo>
                    <a:pt x="1072" y="1177"/>
                    <a:pt x="985" y="941"/>
                    <a:pt x="870" y="744"/>
                  </a:cubicBezTo>
                  <a:cubicBezTo>
                    <a:pt x="757" y="547"/>
                    <a:pt x="618" y="390"/>
                    <a:pt x="487" y="281"/>
                  </a:cubicBezTo>
                  <a:cubicBezTo>
                    <a:pt x="351" y="171"/>
                    <a:pt x="233" y="102"/>
                    <a:pt x="150" y="58"/>
                  </a:cubicBezTo>
                  <a:cubicBezTo>
                    <a:pt x="70" y="22"/>
                    <a:pt x="23" y="0"/>
                    <a:pt x="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
            <p:cNvSpPr/>
            <p:nvPr/>
          </p:nvSpPr>
          <p:spPr>
            <a:xfrm>
              <a:off x="-397639" y="2540430"/>
              <a:ext cx="305237" cy="36377"/>
            </a:xfrm>
            <a:custGeom>
              <a:rect b="b" l="l" r="r" t="t"/>
              <a:pathLst>
                <a:path extrusionOk="0" h="798" w="6696">
                  <a:moveTo>
                    <a:pt x="1819" y="0"/>
                  </a:moveTo>
                  <a:cubicBezTo>
                    <a:pt x="1441" y="0"/>
                    <a:pt x="1098" y="71"/>
                    <a:pt x="826" y="177"/>
                  </a:cubicBezTo>
                  <a:cubicBezTo>
                    <a:pt x="521" y="291"/>
                    <a:pt x="306" y="453"/>
                    <a:pt x="175" y="580"/>
                  </a:cubicBezTo>
                  <a:cubicBezTo>
                    <a:pt x="49" y="711"/>
                    <a:pt x="1" y="798"/>
                    <a:pt x="1" y="798"/>
                  </a:cubicBezTo>
                  <a:cubicBezTo>
                    <a:pt x="1" y="798"/>
                    <a:pt x="1" y="798"/>
                    <a:pt x="1" y="798"/>
                  </a:cubicBezTo>
                  <a:cubicBezTo>
                    <a:pt x="8" y="798"/>
                    <a:pt x="65" y="716"/>
                    <a:pt x="197" y="602"/>
                  </a:cubicBezTo>
                  <a:cubicBezTo>
                    <a:pt x="328" y="483"/>
                    <a:pt x="542" y="326"/>
                    <a:pt x="844" y="221"/>
                  </a:cubicBezTo>
                  <a:cubicBezTo>
                    <a:pt x="1102" y="126"/>
                    <a:pt x="1424" y="63"/>
                    <a:pt x="1780" y="63"/>
                  </a:cubicBezTo>
                  <a:cubicBezTo>
                    <a:pt x="1833" y="63"/>
                    <a:pt x="1887" y="65"/>
                    <a:pt x="1941" y="68"/>
                  </a:cubicBezTo>
                  <a:cubicBezTo>
                    <a:pt x="2365" y="81"/>
                    <a:pt x="2819" y="182"/>
                    <a:pt x="3295" y="300"/>
                  </a:cubicBezTo>
                  <a:cubicBezTo>
                    <a:pt x="3772" y="413"/>
                    <a:pt x="4231" y="531"/>
                    <a:pt x="4654" y="570"/>
                  </a:cubicBezTo>
                  <a:cubicBezTo>
                    <a:pt x="4788" y="583"/>
                    <a:pt x="4918" y="589"/>
                    <a:pt x="5042" y="589"/>
                  </a:cubicBezTo>
                  <a:cubicBezTo>
                    <a:pt x="5318" y="589"/>
                    <a:pt x="5569" y="559"/>
                    <a:pt x="5786" y="505"/>
                  </a:cubicBezTo>
                  <a:cubicBezTo>
                    <a:pt x="6106" y="426"/>
                    <a:pt x="6337" y="295"/>
                    <a:pt x="6486" y="190"/>
                  </a:cubicBezTo>
                  <a:cubicBezTo>
                    <a:pt x="6635" y="86"/>
                    <a:pt x="6695" y="3"/>
                    <a:pt x="6695" y="3"/>
                  </a:cubicBezTo>
                  <a:cubicBezTo>
                    <a:pt x="6695" y="2"/>
                    <a:pt x="6695" y="2"/>
                    <a:pt x="6694" y="2"/>
                  </a:cubicBezTo>
                  <a:cubicBezTo>
                    <a:pt x="6669" y="2"/>
                    <a:pt x="6387" y="318"/>
                    <a:pt x="5778" y="457"/>
                  </a:cubicBezTo>
                  <a:cubicBezTo>
                    <a:pt x="5576" y="503"/>
                    <a:pt x="5343" y="528"/>
                    <a:pt x="5089" y="528"/>
                  </a:cubicBezTo>
                  <a:cubicBezTo>
                    <a:pt x="4953" y="528"/>
                    <a:pt x="4811" y="520"/>
                    <a:pt x="4664" y="505"/>
                  </a:cubicBezTo>
                  <a:cubicBezTo>
                    <a:pt x="4244" y="465"/>
                    <a:pt x="3789" y="348"/>
                    <a:pt x="3313" y="229"/>
                  </a:cubicBezTo>
                  <a:cubicBezTo>
                    <a:pt x="2837" y="112"/>
                    <a:pt x="2373" y="15"/>
                    <a:pt x="1945" y="3"/>
                  </a:cubicBezTo>
                  <a:cubicBezTo>
                    <a:pt x="1903" y="1"/>
                    <a:pt x="1861" y="0"/>
                    <a:pt x="18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2"/>
            <p:cNvSpPr/>
            <p:nvPr/>
          </p:nvSpPr>
          <p:spPr>
            <a:xfrm>
              <a:off x="-676755" y="2382934"/>
              <a:ext cx="140903" cy="125951"/>
            </a:xfrm>
            <a:custGeom>
              <a:rect b="b" l="l" r="r" t="t"/>
              <a:pathLst>
                <a:path extrusionOk="0" h="2763" w="3091">
                  <a:moveTo>
                    <a:pt x="285" y="1"/>
                  </a:moveTo>
                  <a:cubicBezTo>
                    <a:pt x="285" y="1"/>
                    <a:pt x="220" y="35"/>
                    <a:pt x="145" y="144"/>
                  </a:cubicBezTo>
                  <a:cubicBezTo>
                    <a:pt x="71" y="255"/>
                    <a:pt x="1" y="442"/>
                    <a:pt x="1" y="678"/>
                  </a:cubicBezTo>
                  <a:cubicBezTo>
                    <a:pt x="5" y="914"/>
                    <a:pt x="62" y="1207"/>
                    <a:pt x="259" y="1461"/>
                  </a:cubicBezTo>
                  <a:cubicBezTo>
                    <a:pt x="456" y="1709"/>
                    <a:pt x="783" y="1889"/>
                    <a:pt x="1146" y="1919"/>
                  </a:cubicBezTo>
                  <a:cubicBezTo>
                    <a:pt x="1179" y="1921"/>
                    <a:pt x="1212" y="1923"/>
                    <a:pt x="1245" y="1923"/>
                  </a:cubicBezTo>
                  <a:cubicBezTo>
                    <a:pt x="1572" y="1923"/>
                    <a:pt x="1868" y="1813"/>
                    <a:pt x="2142" y="1802"/>
                  </a:cubicBezTo>
                  <a:cubicBezTo>
                    <a:pt x="2170" y="1800"/>
                    <a:pt x="2198" y="1798"/>
                    <a:pt x="2226" y="1798"/>
                  </a:cubicBezTo>
                  <a:cubicBezTo>
                    <a:pt x="2490" y="1798"/>
                    <a:pt x="2730" y="1894"/>
                    <a:pt x="2837" y="2076"/>
                  </a:cubicBezTo>
                  <a:cubicBezTo>
                    <a:pt x="2968" y="2264"/>
                    <a:pt x="3034" y="2443"/>
                    <a:pt x="3052" y="2570"/>
                  </a:cubicBezTo>
                  <a:cubicBezTo>
                    <a:pt x="3068" y="2697"/>
                    <a:pt x="3025" y="2758"/>
                    <a:pt x="3030" y="2762"/>
                  </a:cubicBezTo>
                  <a:cubicBezTo>
                    <a:pt x="3030" y="2762"/>
                    <a:pt x="3030" y="2763"/>
                    <a:pt x="3030" y="2763"/>
                  </a:cubicBezTo>
                  <a:cubicBezTo>
                    <a:pt x="3033" y="2763"/>
                    <a:pt x="3090" y="2697"/>
                    <a:pt x="3078" y="2566"/>
                  </a:cubicBezTo>
                  <a:cubicBezTo>
                    <a:pt x="3068" y="2435"/>
                    <a:pt x="3008" y="2247"/>
                    <a:pt x="2876" y="2050"/>
                  </a:cubicBezTo>
                  <a:cubicBezTo>
                    <a:pt x="2810" y="1954"/>
                    <a:pt x="2715" y="1849"/>
                    <a:pt x="2580" y="1802"/>
                  </a:cubicBezTo>
                  <a:cubicBezTo>
                    <a:pt x="2469" y="1753"/>
                    <a:pt x="2343" y="1733"/>
                    <a:pt x="2213" y="1733"/>
                  </a:cubicBezTo>
                  <a:cubicBezTo>
                    <a:pt x="2188" y="1733"/>
                    <a:pt x="2163" y="1734"/>
                    <a:pt x="2138" y="1736"/>
                  </a:cubicBezTo>
                  <a:cubicBezTo>
                    <a:pt x="1852" y="1743"/>
                    <a:pt x="1555" y="1852"/>
                    <a:pt x="1244" y="1852"/>
                  </a:cubicBezTo>
                  <a:cubicBezTo>
                    <a:pt x="1213" y="1852"/>
                    <a:pt x="1181" y="1851"/>
                    <a:pt x="1150" y="1849"/>
                  </a:cubicBezTo>
                  <a:cubicBezTo>
                    <a:pt x="805" y="1818"/>
                    <a:pt x="495" y="1653"/>
                    <a:pt x="307" y="1417"/>
                  </a:cubicBezTo>
                  <a:cubicBezTo>
                    <a:pt x="119" y="1185"/>
                    <a:pt x="62" y="905"/>
                    <a:pt x="53" y="678"/>
                  </a:cubicBezTo>
                  <a:cubicBezTo>
                    <a:pt x="45" y="451"/>
                    <a:pt x="101" y="267"/>
                    <a:pt x="167" y="158"/>
                  </a:cubicBezTo>
                  <a:cubicBezTo>
                    <a:pt x="232" y="49"/>
                    <a:pt x="289" y="5"/>
                    <a:pt x="2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2"/>
            <p:cNvSpPr/>
            <p:nvPr/>
          </p:nvSpPr>
          <p:spPr>
            <a:xfrm>
              <a:off x="-517162" y="2667156"/>
              <a:ext cx="68742" cy="148972"/>
            </a:xfrm>
            <a:custGeom>
              <a:rect b="b" l="l" r="r" t="t"/>
              <a:pathLst>
                <a:path extrusionOk="0" h="3268" w="1508">
                  <a:moveTo>
                    <a:pt x="1144" y="0"/>
                  </a:moveTo>
                  <a:cubicBezTo>
                    <a:pt x="1051" y="0"/>
                    <a:pt x="942" y="9"/>
                    <a:pt x="822" y="37"/>
                  </a:cubicBezTo>
                  <a:cubicBezTo>
                    <a:pt x="616" y="89"/>
                    <a:pt x="372" y="212"/>
                    <a:pt x="201" y="444"/>
                  </a:cubicBezTo>
                  <a:cubicBezTo>
                    <a:pt x="114" y="561"/>
                    <a:pt x="53" y="706"/>
                    <a:pt x="39" y="863"/>
                  </a:cubicBezTo>
                  <a:cubicBezTo>
                    <a:pt x="23" y="1021"/>
                    <a:pt x="49" y="1182"/>
                    <a:pt x="96" y="1339"/>
                  </a:cubicBezTo>
                  <a:cubicBezTo>
                    <a:pt x="197" y="1654"/>
                    <a:pt x="368" y="1912"/>
                    <a:pt x="459" y="2169"/>
                  </a:cubicBezTo>
                  <a:cubicBezTo>
                    <a:pt x="555" y="2427"/>
                    <a:pt x="573" y="2685"/>
                    <a:pt x="489" y="2873"/>
                  </a:cubicBezTo>
                  <a:cubicBezTo>
                    <a:pt x="416" y="3066"/>
                    <a:pt x="280" y="3179"/>
                    <a:pt x="175" y="3223"/>
                  </a:cubicBezTo>
                  <a:cubicBezTo>
                    <a:pt x="66" y="3266"/>
                    <a:pt x="1" y="3258"/>
                    <a:pt x="1" y="3262"/>
                  </a:cubicBezTo>
                  <a:cubicBezTo>
                    <a:pt x="1" y="3262"/>
                    <a:pt x="18" y="3268"/>
                    <a:pt x="53" y="3268"/>
                  </a:cubicBezTo>
                  <a:cubicBezTo>
                    <a:pt x="84" y="3268"/>
                    <a:pt x="128" y="3263"/>
                    <a:pt x="184" y="3244"/>
                  </a:cubicBezTo>
                  <a:cubicBezTo>
                    <a:pt x="297" y="3209"/>
                    <a:pt x="451" y="3092"/>
                    <a:pt x="533" y="2891"/>
                  </a:cubicBezTo>
                  <a:cubicBezTo>
                    <a:pt x="630" y="2689"/>
                    <a:pt x="616" y="2414"/>
                    <a:pt x="516" y="2148"/>
                  </a:cubicBezTo>
                  <a:cubicBezTo>
                    <a:pt x="428" y="1881"/>
                    <a:pt x="263" y="1618"/>
                    <a:pt x="166" y="1317"/>
                  </a:cubicBezTo>
                  <a:cubicBezTo>
                    <a:pt x="118" y="1168"/>
                    <a:pt x="92" y="1015"/>
                    <a:pt x="105" y="872"/>
                  </a:cubicBezTo>
                  <a:cubicBezTo>
                    <a:pt x="118" y="727"/>
                    <a:pt x="175" y="592"/>
                    <a:pt x="253" y="482"/>
                  </a:cubicBezTo>
                  <a:cubicBezTo>
                    <a:pt x="411" y="260"/>
                    <a:pt x="638" y="142"/>
                    <a:pt x="835" y="85"/>
                  </a:cubicBezTo>
                  <a:cubicBezTo>
                    <a:pt x="1002" y="44"/>
                    <a:pt x="1145" y="33"/>
                    <a:pt x="1256" y="33"/>
                  </a:cubicBezTo>
                  <a:cubicBezTo>
                    <a:pt x="1385" y="33"/>
                    <a:pt x="1471" y="48"/>
                    <a:pt x="1498" y="48"/>
                  </a:cubicBezTo>
                  <a:cubicBezTo>
                    <a:pt x="1505" y="48"/>
                    <a:pt x="1508" y="47"/>
                    <a:pt x="1508" y="45"/>
                  </a:cubicBezTo>
                  <a:cubicBezTo>
                    <a:pt x="1508" y="41"/>
                    <a:pt x="1443" y="24"/>
                    <a:pt x="1324" y="10"/>
                  </a:cubicBezTo>
                  <a:cubicBezTo>
                    <a:pt x="1274" y="5"/>
                    <a:pt x="1214" y="0"/>
                    <a:pt x="11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2"/>
            <p:cNvSpPr/>
            <p:nvPr/>
          </p:nvSpPr>
          <p:spPr>
            <a:xfrm>
              <a:off x="-454438" y="2101083"/>
              <a:ext cx="152026" cy="315038"/>
            </a:xfrm>
            <a:custGeom>
              <a:rect b="b" l="l" r="r" t="t"/>
              <a:pathLst>
                <a:path extrusionOk="0" h="6911" w="3335">
                  <a:moveTo>
                    <a:pt x="1815" y="0"/>
                  </a:moveTo>
                  <a:cubicBezTo>
                    <a:pt x="1765" y="0"/>
                    <a:pt x="1723" y="4"/>
                    <a:pt x="1692" y="8"/>
                  </a:cubicBezTo>
                  <a:cubicBezTo>
                    <a:pt x="1631" y="18"/>
                    <a:pt x="1600" y="22"/>
                    <a:pt x="1600" y="26"/>
                  </a:cubicBezTo>
                  <a:cubicBezTo>
                    <a:pt x="1600" y="30"/>
                    <a:pt x="1609" y="30"/>
                    <a:pt x="1625" y="30"/>
                  </a:cubicBezTo>
                  <a:cubicBezTo>
                    <a:pt x="1640" y="30"/>
                    <a:pt x="1663" y="30"/>
                    <a:pt x="1691" y="30"/>
                  </a:cubicBezTo>
                  <a:cubicBezTo>
                    <a:pt x="1750" y="30"/>
                    <a:pt x="1836" y="33"/>
                    <a:pt x="1945" y="52"/>
                  </a:cubicBezTo>
                  <a:cubicBezTo>
                    <a:pt x="2164" y="92"/>
                    <a:pt x="2479" y="218"/>
                    <a:pt x="2754" y="506"/>
                  </a:cubicBezTo>
                  <a:cubicBezTo>
                    <a:pt x="3030" y="786"/>
                    <a:pt x="3217" y="1250"/>
                    <a:pt x="3217" y="1779"/>
                  </a:cubicBezTo>
                  <a:cubicBezTo>
                    <a:pt x="3222" y="2303"/>
                    <a:pt x="3046" y="2876"/>
                    <a:pt x="2776" y="3417"/>
                  </a:cubicBezTo>
                  <a:cubicBezTo>
                    <a:pt x="2641" y="3693"/>
                    <a:pt x="2470" y="3933"/>
                    <a:pt x="2291" y="4165"/>
                  </a:cubicBezTo>
                  <a:cubicBezTo>
                    <a:pt x="2112" y="4397"/>
                    <a:pt x="1937" y="4615"/>
                    <a:pt x="1767" y="4820"/>
                  </a:cubicBezTo>
                  <a:cubicBezTo>
                    <a:pt x="1426" y="5231"/>
                    <a:pt x="1106" y="5589"/>
                    <a:pt x="840" y="5895"/>
                  </a:cubicBezTo>
                  <a:cubicBezTo>
                    <a:pt x="573" y="6202"/>
                    <a:pt x="364" y="6454"/>
                    <a:pt x="220" y="6629"/>
                  </a:cubicBezTo>
                  <a:cubicBezTo>
                    <a:pt x="75" y="6805"/>
                    <a:pt x="1" y="6904"/>
                    <a:pt x="10" y="6910"/>
                  </a:cubicBezTo>
                  <a:cubicBezTo>
                    <a:pt x="10" y="6910"/>
                    <a:pt x="11" y="6910"/>
                    <a:pt x="11" y="6910"/>
                  </a:cubicBezTo>
                  <a:cubicBezTo>
                    <a:pt x="22" y="6910"/>
                    <a:pt x="108" y="6819"/>
                    <a:pt x="254" y="6660"/>
                  </a:cubicBezTo>
                  <a:cubicBezTo>
                    <a:pt x="420" y="6476"/>
                    <a:pt x="639" y="6240"/>
                    <a:pt x="902" y="5952"/>
                  </a:cubicBezTo>
                  <a:cubicBezTo>
                    <a:pt x="1176" y="5655"/>
                    <a:pt x="1505" y="5296"/>
                    <a:pt x="1850" y="4891"/>
                  </a:cubicBezTo>
                  <a:cubicBezTo>
                    <a:pt x="2024" y="4685"/>
                    <a:pt x="2203" y="4466"/>
                    <a:pt x="2383" y="4235"/>
                  </a:cubicBezTo>
                  <a:cubicBezTo>
                    <a:pt x="2562" y="4007"/>
                    <a:pt x="2741" y="3749"/>
                    <a:pt x="2881" y="3469"/>
                  </a:cubicBezTo>
                  <a:cubicBezTo>
                    <a:pt x="3157" y="2915"/>
                    <a:pt x="3335" y="2325"/>
                    <a:pt x="3326" y="1774"/>
                  </a:cubicBezTo>
                  <a:cubicBezTo>
                    <a:pt x="3318" y="1228"/>
                    <a:pt x="3113" y="738"/>
                    <a:pt x="2810" y="446"/>
                  </a:cubicBezTo>
                  <a:cubicBezTo>
                    <a:pt x="2518" y="153"/>
                    <a:pt x="2181" y="34"/>
                    <a:pt x="1955" y="8"/>
                  </a:cubicBezTo>
                  <a:cubicBezTo>
                    <a:pt x="1903" y="3"/>
                    <a:pt x="1856" y="0"/>
                    <a:pt x="18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2"/>
            <p:cNvSpPr/>
            <p:nvPr/>
          </p:nvSpPr>
          <p:spPr>
            <a:xfrm>
              <a:off x="-640880" y="2556339"/>
              <a:ext cx="73118" cy="22337"/>
            </a:xfrm>
            <a:custGeom>
              <a:rect b="b" l="l" r="r" t="t"/>
              <a:pathLst>
                <a:path extrusionOk="0" h="490" w="1604">
                  <a:moveTo>
                    <a:pt x="1572" y="1"/>
                  </a:moveTo>
                  <a:cubicBezTo>
                    <a:pt x="1484" y="1"/>
                    <a:pt x="1163" y="78"/>
                    <a:pt x="787" y="191"/>
                  </a:cubicBezTo>
                  <a:cubicBezTo>
                    <a:pt x="345" y="322"/>
                    <a:pt x="0" y="453"/>
                    <a:pt x="10" y="483"/>
                  </a:cubicBezTo>
                  <a:cubicBezTo>
                    <a:pt x="11" y="488"/>
                    <a:pt x="19" y="490"/>
                    <a:pt x="34" y="490"/>
                  </a:cubicBezTo>
                  <a:cubicBezTo>
                    <a:pt x="123" y="490"/>
                    <a:pt x="443" y="412"/>
                    <a:pt x="817" y="300"/>
                  </a:cubicBezTo>
                  <a:cubicBezTo>
                    <a:pt x="1255" y="169"/>
                    <a:pt x="1604" y="38"/>
                    <a:pt x="1595" y="7"/>
                  </a:cubicBezTo>
                  <a:cubicBezTo>
                    <a:pt x="1594" y="3"/>
                    <a:pt x="1586" y="1"/>
                    <a:pt x="15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616994" y="2555109"/>
              <a:ext cx="45084" cy="46633"/>
            </a:xfrm>
            <a:custGeom>
              <a:rect b="b" l="l" r="r" t="t"/>
              <a:pathLst>
                <a:path extrusionOk="0" h="1023" w="989">
                  <a:moveTo>
                    <a:pt x="961" y="0"/>
                  </a:moveTo>
                  <a:cubicBezTo>
                    <a:pt x="906" y="0"/>
                    <a:pt x="629" y="130"/>
                    <a:pt x="377" y="401"/>
                  </a:cubicBezTo>
                  <a:cubicBezTo>
                    <a:pt x="105" y="694"/>
                    <a:pt x="1" y="1014"/>
                    <a:pt x="31" y="1022"/>
                  </a:cubicBezTo>
                  <a:cubicBezTo>
                    <a:pt x="32" y="1022"/>
                    <a:pt x="32" y="1023"/>
                    <a:pt x="33" y="1023"/>
                  </a:cubicBezTo>
                  <a:cubicBezTo>
                    <a:pt x="69" y="1023"/>
                    <a:pt x="212" y="750"/>
                    <a:pt x="464" y="480"/>
                  </a:cubicBezTo>
                  <a:cubicBezTo>
                    <a:pt x="722" y="201"/>
                    <a:pt x="989" y="34"/>
                    <a:pt x="971" y="4"/>
                  </a:cubicBezTo>
                  <a:cubicBezTo>
                    <a:pt x="970" y="1"/>
                    <a:pt x="966" y="0"/>
                    <a:pt x="9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112961" y="2157836"/>
              <a:ext cx="55842" cy="155035"/>
            </a:xfrm>
            <a:custGeom>
              <a:rect b="b" l="l" r="r" t="t"/>
              <a:pathLst>
                <a:path extrusionOk="0" h="3401" w="1225">
                  <a:moveTo>
                    <a:pt x="14" y="1"/>
                  </a:moveTo>
                  <a:cubicBezTo>
                    <a:pt x="13" y="1"/>
                    <a:pt x="13" y="1"/>
                    <a:pt x="13" y="1"/>
                  </a:cubicBezTo>
                  <a:cubicBezTo>
                    <a:pt x="0" y="5"/>
                    <a:pt x="27" y="205"/>
                    <a:pt x="101" y="525"/>
                  </a:cubicBezTo>
                  <a:cubicBezTo>
                    <a:pt x="176" y="844"/>
                    <a:pt x="293" y="1280"/>
                    <a:pt x="459" y="1752"/>
                  </a:cubicBezTo>
                  <a:cubicBezTo>
                    <a:pt x="625" y="2224"/>
                    <a:pt x="805" y="2644"/>
                    <a:pt x="949" y="2938"/>
                  </a:cubicBezTo>
                  <a:cubicBezTo>
                    <a:pt x="1090" y="3227"/>
                    <a:pt x="1193" y="3400"/>
                    <a:pt x="1210" y="3400"/>
                  </a:cubicBezTo>
                  <a:cubicBezTo>
                    <a:pt x="1210" y="3400"/>
                    <a:pt x="1210" y="3400"/>
                    <a:pt x="1211" y="3400"/>
                  </a:cubicBezTo>
                  <a:cubicBezTo>
                    <a:pt x="1224" y="3392"/>
                    <a:pt x="1150" y="3208"/>
                    <a:pt x="1023" y="2902"/>
                  </a:cubicBezTo>
                  <a:cubicBezTo>
                    <a:pt x="900" y="2601"/>
                    <a:pt x="735" y="2186"/>
                    <a:pt x="573" y="1714"/>
                  </a:cubicBezTo>
                  <a:cubicBezTo>
                    <a:pt x="406" y="1246"/>
                    <a:pt x="275" y="818"/>
                    <a:pt x="180" y="503"/>
                  </a:cubicBezTo>
                  <a:cubicBezTo>
                    <a:pt x="89" y="197"/>
                    <a:pt x="32" y="1"/>
                    <a:pt x="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a:off x="-310982" y="2410787"/>
              <a:ext cx="145644" cy="67420"/>
            </a:xfrm>
            <a:custGeom>
              <a:rect b="b" l="l" r="r" t="t"/>
              <a:pathLst>
                <a:path extrusionOk="0" h="1479" w="3195">
                  <a:moveTo>
                    <a:pt x="3180" y="1"/>
                  </a:moveTo>
                  <a:cubicBezTo>
                    <a:pt x="3157" y="1"/>
                    <a:pt x="3048" y="176"/>
                    <a:pt x="2828" y="404"/>
                  </a:cubicBezTo>
                  <a:cubicBezTo>
                    <a:pt x="2600" y="640"/>
                    <a:pt x="2243" y="923"/>
                    <a:pt x="1779" y="1125"/>
                  </a:cubicBezTo>
                  <a:cubicBezTo>
                    <a:pt x="1321" y="1322"/>
                    <a:pt x="865" y="1391"/>
                    <a:pt x="538" y="1395"/>
                  </a:cubicBezTo>
                  <a:cubicBezTo>
                    <a:pt x="282" y="1395"/>
                    <a:pt x="101" y="1372"/>
                    <a:pt x="32" y="1372"/>
                  </a:cubicBezTo>
                  <a:cubicBezTo>
                    <a:pt x="12" y="1372"/>
                    <a:pt x="1" y="1373"/>
                    <a:pt x="0" y="1378"/>
                  </a:cubicBezTo>
                  <a:cubicBezTo>
                    <a:pt x="0" y="1387"/>
                    <a:pt x="197" y="1457"/>
                    <a:pt x="538" y="1474"/>
                  </a:cubicBezTo>
                  <a:cubicBezTo>
                    <a:pt x="583" y="1477"/>
                    <a:pt x="630" y="1478"/>
                    <a:pt x="679" y="1478"/>
                  </a:cubicBezTo>
                  <a:cubicBezTo>
                    <a:pt x="1001" y="1478"/>
                    <a:pt x="1414" y="1412"/>
                    <a:pt x="1827" y="1234"/>
                  </a:cubicBezTo>
                  <a:cubicBezTo>
                    <a:pt x="2303" y="1024"/>
                    <a:pt x="2670" y="719"/>
                    <a:pt x="2889" y="461"/>
                  </a:cubicBezTo>
                  <a:cubicBezTo>
                    <a:pt x="3108" y="198"/>
                    <a:pt x="3195" y="5"/>
                    <a:pt x="3182" y="1"/>
                  </a:cubicBezTo>
                  <a:cubicBezTo>
                    <a:pt x="3182" y="1"/>
                    <a:pt x="3181" y="1"/>
                    <a:pt x="31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a:off x="-326526" y="2889930"/>
              <a:ext cx="89483" cy="35830"/>
            </a:xfrm>
            <a:custGeom>
              <a:rect b="b" l="l" r="r" t="t"/>
              <a:pathLst>
                <a:path extrusionOk="0" h="786" w="1963">
                  <a:moveTo>
                    <a:pt x="206" y="1"/>
                  </a:moveTo>
                  <a:cubicBezTo>
                    <a:pt x="206" y="1"/>
                    <a:pt x="31" y="114"/>
                    <a:pt x="44" y="276"/>
                  </a:cubicBezTo>
                  <a:cubicBezTo>
                    <a:pt x="52" y="374"/>
                    <a:pt x="219" y="394"/>
                    <a:pt x="349" y="394"/>
                  </a:cubicBezTo>
                  <a:cubicBezTo>
                    <a:pt x="434" y="394"/>
                    <a:pt x="503" y="386"/>
                    <a:pt x="503" y="386"/>
                  </a:cubicBezTo>
                  <a:lnTo>
                    <a:pt x="503" y="386"/>
                  </a:lnTo>
                  <a:cubicBezTo>
                    <a:pt x="503" y="386"/>
                    <a:pt x="0" y="569"/>
                    <a:pt x="206" y="739"/>
                  </a:cubicBezTo>
                  <a:cubicBezTo>
                    <a:pt x="247" y="772"/>
                    <a:pt x="340" y="785"/>
                    <a:pt x="465" y="785"/>
                  </a:cubicBezTo>
                  <a:cubicBezTo>
                    <a:pt x="966" y="785"/>
                    <a:pt x="1963" y="569"/>
                    <a:pt x="1963" y="569"/>
                  </a:cubicBezTo>
                  <a:lnTo>
                    <a:pt x="206" y="1"/>
                  </a:ln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a:off x="-376761" y="2778976"/>
              <a:ext cx="149109" cy="138897"/>
            </a:xfrm>
            <a:custGeom>
              <a:rect b="b" l="l" r="r" t="t"/>
              <a:pathLst>
                <a:path extrusionOk="0" h="3047" w="3271">
                  <a:moveTo>
                    <a:pt x="971" y="0"/>
                  </a:moveTo>
                  <a:lnTo>
                    <a:pt x="1" y="1761"/>
                  </a:lnTo>
                  <a:cubicBezTo>
                    <a:pt x="1" y="1761"/>
                    <a:pt x="2346" y="3047"/>
                    <a:pt x="2941" y="3047"/>
                  </a:cubicBezTo>
                  <a:cubicBezTo>
                    <a:pt x="3002" y="3047"/>
                    <a:pt x="3045" y="3033"/>
                    <a:pt x="3065" y="3003"/>
                  </a:cubicBezTo>
                  <a:cubicBezTo>
                    <a:pt x="3270" y="2684"/>
                    <a:pt x="3204" y="1132"/>
                    <a:pt x="3178" y="1053"/>
                  </a:cubicBezTo>
                  <a:cubicBezTo>
                    <a:pt x="3147" y="980"/>
                    <a:pt x="971" y="0"/>
                    <a:pt x="971" y="0"/>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377308" y="2857656"/>
              <a:ext cx="118384" cy="41893"/>
            </a:xfrm>
            <a:custGeom>
              <a:rect b="b" l="l" r="r" t="t"/>
              <a:pathLst>
                <a:path extrusionOk="0" h="919" w="2597">
                  <a:moveTo>
                    <a:pt x="2" y="0"/>
                  </a:moveTo>
                  <a:cubicBezTo>
                    <a:pt x="1" y="0"/>
                    <a:pt x="1" y="0"/>
                    <a:pt x="0" y="1"/>
                  </a:cubicBezTo>
                  <a:cubicBezTo>
                    <a:pt x="0" y="1"/>
                    <a:pt x="31" y="27"/>
                    <a:pt x="87" y="67"/>
                  </a:cubicBezTo>
                  <a:cubicBezTo>
                    <a:pt x="170" y="123"/>
                    <a:pt x="249" y="176"/>
                    <a:pt x="337" y="237"/>
                  </a:cubicBezTo>
                  <a:cubicBezTo>
                    <a:pt x="537" y="386"/>
                    <a:pt x="852" y="555"/>
                    <a:pt x="1223" y="665"/>
                  </a:cubicBezTo>
                  <a:cubicBezTo>
                    <a:pt x="1590" y="779"/>
                    <a:pt x="1941" y="835"/>
                    <a:pt x="2189" y="870"/>
                  </a:cubicBezTo>
                  <a:cubicBezTo>
                    <a:pt x="2290" y="884"/>
                    <a:pt x="2386" y="896"/>
                    <a:pt x="2482" y="910"/>
                  </a:cubicBezTo>
                  <a:cubicBezTo>
                    <a:pt x="2552" y="918"/>
                    <a:pt x="2592" y="918"/>
                    <a:pt x="2592" y="918"/>
                  </a:cubicBezTo>
                  <a:cubicBezTo>
                    <a:pt x="2596" y="914"/>
                    <a:pt x="2556" y="906"/>
                    <a:pt x="2487" y="892"/>
                  </a:cubicBezTo>
                  <a:cubicBezTo>
                    <a:pt x="2391" y="874"/>
                    <a:pt x="2294" y="858"/>
                    <a:pt x="2194" y="840"/>
                  </a:cubicBezTo>
                  <a:cubicBezTo>
                    <a:pt x="1945" y="791"/>
                    <a:pt x="1604" y="731"/>
                    <a:pt x="1237" y="622"/>
                  </a:cubicBezTo>
                  <a:cubicBezTo>
                    <a:pt x="870" y="512"/>
                    <a:pt x="559" y="350"/>
                    <a:pt x="354" y="206"/>
                  </a:cubicBezTo>
                  <a:cubicBezTo>
                    <a:pt x="267" y="154"/>
                    <a:pt x="180" y="101"/>
                    <a:pt x="101" y="53"/>
                  </a:cubicBezTo>
                  <a:cubicBezTo>
                    <a:pt x="45" y="18"/>
                    <a:pt x="11" y="0"/>
                    <a:pt x="2"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305785" y="2901007"/>
              <a:ext cx="46406" cy="7522"/>
            </a:xfrm>
            <a:custGeom>
              <a:rect b="b" l="l" r="r" t="t"/>
              <a:pathLst>
                <a:path extrusionOk="0" h="165" w="1018">
                  <a:moveTo>
                    <a:pt x="1006" y="0"/>
                  </a:moveTo>
                  <a:cubicBezTo>
                    <a:pt x="963" y="0"/>
                    <a:pt x="758" y="46"/>
                    <a:pt x="507" y="86"/>
                  </a:cubicBezTo>
                  <a:cubicBezTo>
                    <a:pt x="227" y="125"/>
                    <a:pt x="0" y="143"/>
                    <a:pt x="0" y="155"/>
                  </a:cubicBezTo>
                  <a:cubicBezTo>
                    <a:pt x="0" y="161"/>
                    <a:pt x="37" y="164"/>
                    <a:pt x="99" y="164"/>
                  </a:cubicBezTo>
                  <a:cubicBezTo>
                    <a:pt x="192" y="164"/>
                    <a:pt x="344" y="155"/>
                    <a:pt x="515" y="129"/>
                  </a:cubicBezTo>
                  <a:cubicBezTo>
                    <a:pt x="795" y="90"/>
                    <a:pt x="1018" y="16"/>
                    <a:pt x="1014" y="2"/>
                  </a:cubicBezTo>
                  <a:cubicBezTo>
                    <a:pt x="1013" y="1"/>
                    <a:pt x="1010" y="0"/>
                    <a:pt x="1006"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525322" y="2223980"/>
              <a:ext cx="443086" cy="75534"/>
            </a:xfrm>
            <a:custGeom>
              <a:rect b="b" l="l" r="r" t="t"/>
              <a:pathLst>
                <a:path extrusionOk="0" h="1657" w="9720">
                  <a:moveTo>
                    <a:pt x="309" y="0"/>
                  </a:moveTo>
                  <a:cubicBezTo>
                    <a:pt x="105" y="0"/>
                    <a:pt x="5" y="92"/>
                    <a:pt x="0" y="92"/>
                  </a:cubicBezTo>
                  <a:lnTo>
                    <a:pt x="0" y="92"/>
                  </a:lnTo>
                  <a:cubicBezTo>
                    <a:pt x="0" y="92"/>
                    <a:pt x="0" y="92"/>
                    <a:pt x="0" y="92"/>
                  </a:cubicBezTo>
                  <a:lnTo>
                    <a:pt x="0" y="92"/>
                  </a:lnTo>
                  <a:cubicBezTo>
                    <a:pt x="0" y="92"/>
                    <a:pt x="0" y="92"/>
                    <a:pt x="0" y="92"/>
                  </a:cubicBezTo>
                  <a:cubicBezTo>
                    <a:pt x="0" y="92"/>
                    <a:pt x="0" y="92"/>
                    <a:pt x="0" y="92"/>
                  </a:cubicBezTo>
                  <a:lnTo>
                    <a:pt x="0" y="92"/>
                  </a:lnTo>
                  <a:cubicBezTo>
                    <a:pt x="0" y="92"/>
                    <a:pt x="1" y="93"/>
                    <a:pt x="1" y="93"/>
                  </a:cubicBezTo>
                  <a:cubicBezTo>
                    <a:pt x="13" y="93"/>
                    <a:pt x="109" y="23"/>
                    <a:pt x="284" y="23"/>
                  </a:cubicBezTo>
                  <a:cubicBezTo>
                    <a:pt x="322" y="23"/>
                    <a:pt x="365" y="27"/>
                    <a:pt x="411" y="35"/>
                  </a:cubicBezTo>
                  <a:cubicBezTo>
                    <a:pt x="547" y="61"/>
                    <a:pt x="700" y="136"/>
                    <a:pt x="857" y="254"/>
                  </a:cubicBezTo>
                  <a:cubicBezTo>
                    <a:pt x="1009" y="367"/>
                    <a:pt x="1176" y="525"/>
                    <a:pt x="1368" y="678"/>
                  </a:cubicBezTo>
                  <a:cubicBezTo>
                    <a:pt x="1556" y="839"/>
                    <a:pt x="1739" y="1041"/>
                    <a:pt x="1971" y="1224"/>
                  </a:cubicBezTo>
                  <a:cubicBezTo>
                    <a:pt x="2203" y="1403"/>
                    <a:pt x="2495" y="1547"/>
                    <a:pt x="2824" y="1608"/>
                  </a:cubicBezTo>
                  <a:cubicBezTo>
                    <a:pt x="2989" y="1641"/>
                    <a:pt x="3159" y="1657"/>
                    <a:pt x="3333" y="1657"/>
                  </a:cubicBezTo>
                  <a:cubicBezTo>
                    <a:pt x="3850" y="1657"/>
                    <a:pt x="4398" y="1521"/>
                    <a:pt x="4921" y="1311"/>
                  </a:cubicBezTo>
                  <a:cubicBezTo>
                    <a:pt x="5624" y="1031"/>
                    <a:pt x="6267" y="695"/>
                    <a:pt x="6896" y="521"/>
                  </a:cubicBezTo>
                  <a:cubicBezTo>
                    <a:pt x="7193" y="437"/>
                    <a:pt x="7484" y="385"/>
                    <a:pt x="7761" y="385"/>
                  </a:cubicBezTo>
                  <a:cubicBezTo>
                    <a:pt x="7774" y="385"/>
                    <a:pt x="7787" y="385"/>
                    <a:pt x="7800" y="385"/>
                  </a:cubicBezTo>
                  <a:cubicBezTo>
                    <a:pt x="8089" y="389"/>
                    <a:pt x="8356" y="438"/>
                    <a:pt x="8587" y="516"/>
                  </a:cubicBezTo>
                  <a:cubicBezTo>
                    <a:pt x="9055" y="674"/>
                    <a:pt x="9369" y="944"/>
                    <a:pt x="9523" y="1176"/>
                  </a:cubicBezTo>
                  <a:cubicBezTo>
                    <a:pt x="9674" y="1400"/>
                    <a:pt x="9705" y="1552"/>
                    <a:pt x="9719" y="1552"/>
                  </a:cubicBezTo>
                  <a:cubicBezTo>
                    <a:pt x="9719" y="1552"/>
                    <a:pt x="9720" y="1552"/>
                    <a:pt x="9720" y="1552"/>
                  </a:cubicBezTo>
                  <a:cubicBezTo>
                    <a:pt x="9720" y="1552"/>
                    <a:pt x="9710" y="1517"/>
                    <a:pt x="9684" y="1447"/>
                  </a:cubicBezTo>
                  <a:cubicBezTo>
                    <a:pt x="9676" y="1412"/>
                    <a:pt x="9658" y="1368"/>
                    <a:pt x="9636" y="1320"/>
                  </a:cubicBezTo>
                  <a:cubicBezTo>
                    <a:pt x="9610" y="1272"/>
                    <a:pt x="9583" y="1215"/>
                    <a:pt x="9545" y="1158"/>
                  </a:cubicBezTo>
                  <a:cubicBezTo>
                    <a:pt x="9396" y="922"/>
                    <a:pt x="9081" y="634"/>
                    <a:pt x="8605" y="468"/>
                  </a:cubicBezTo>
                  <a:cubicBezTo>
                    <a:pt x="8369" y="385"/>
                    <a:pt x="8098" y="333"/>
                    <a:pt x="7806" y="328"/>
                  </a:cubicBezTo>
                  <a:cubicBezTo>
                    <a:pt x="7785" y="327"/>
                    <a:pt x="7764" y="327"/>
                    <a:pt x="7743" y="327"/>
                  </a:cubicBezTo>
                  <a:cubicBezTo>
                    <a:pt x="7464" y="327"/>
                    <a:pt x="7171" y="378"/>
                    <a:pt x="6878" y="459"/>
                  </a:cubicBezTo>
                  <a:cubicBezTo>
                    <a:pt x="6237" y="630"/>
                    <a:pt x="5594" y="971"/>
                    <a:pt x="4895" y="1245"/>
                  </a:cubicBezTo>
                  <a:cubicBezTo>
                    <a:pt x="4373" y="1456"/>
                    <a:pt x="3834" y="1590"/>
                    <a:pt x="3328" y="1590"/>
                  </a:cubicBezTo>
                  <a:cubicBezTo>
                    <a:pt x="3160" y="1590"/>
                    <a:pt x="2995" y="1575"/>
                    <a:pt x="2836" y="1543"/>
                  </a:cubicBezTo>
                  <a:cubicBezTo>
                    <a:pt x="2517" y="1487"/>
                    <a:pt x="2233" y="1350"/>
                    <a:pt x="2006" y="1176"/>
                  </a:cubicBezTo>
                  <a:cubicBezTo>
                    <a:pt x="1779" y="1001"/>
                    <a:pt x="1595" y="800"/>
                    <a:pt x="1403" y="638"/>
                  </a:cubicBezTo>
                  <a:cubicBezTo>
                    <a:pt x="1202" y="490"/>
                    <a:pt x="1041" y="337"/>
                    <a:pt x="878" y="223"/>
                  </a:cubicBezTo>
                  <a:cubicBezTo>
                    <a:pt x="717" y="105"/>
                    <a:pt x="559" y="31"/>
                    <a:pt x="420" y="9"/>
                  </a:cubicBezTo>
                  <a:cubicBezTo>
                    <a:pt x="380" y="3"/>
                    <a:pt x="343" y="0"/>
                    <a:pt x="3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22"/>
          <p:cNvGrpSpPr/>
          <p:nvPr/>
        </p:nvGrpSpPr>
        <p:grpSpPr>
          <a:xfrm>
            <a:off x="4680399" y="3117622"/>
            <a:ext cx="1463242" cy="621953"/>
            <a:chOff x="4161633" y="3060816"/>
            <a:chExt cx="1579322" cy="671293"/>
          </a:xfrm>
        </p:grpSpPr>
        <p:sp>
          <p:nvSpPr>
            <p:cNvPr id="396" name="Google Shape;396;p22"/>
            <p:cNvSpPr/>
            <p:nvPr/>
          </p:nvSpPr>
          <p:spPr>
            <a:xfrm>
              <a:off x="4161633" y="3060816"/>
              <a:ext cx="1579322" cy="671293"/>
            </a:xfrm>
            <a:custGeom>
              <a:rect b="b" l="l" r="r" t="t"/>
              <a:pathLst>
                <a:path extrusionOk="0" h="15301" w="35998">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a:off x="4276884" y="3249069"/>
              <a:ext cx="173735" cy="205016"/>
            </a:xfrm>
            <a:custGeom>
              <a:rect b="b" l="l" r="r" t="t"/>
              <a:pathLst>
                <a:path extrusionOk="0" h="4673" w="396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a:off x="4295266" y="3434077"/>
              <a:ext cx="328517" cy="168383"/>
            </a:xfrm>
            <a:custGeom>
              <a:rect b="b" l="l" r="r" t="t"/>
              <a:pathLst>
                <a:path extrusionOk="0" h="3838" w="7488">
                  <a:moveTo>
                    <a:pt x="3742" y="1"/>
                  </a:moveTo>
                  <a:lnTo>
                    <a:pt x="1" y="844"/>
                  </a:lnTo>
                  <a:cubicBezTo>
                    <a:pt x="385" y="2558"/>
                    <a:pt x="1915" y="3838"/>
                    <a:pt x="3742" y="3838"/>
                  </a:cubicBezTo>
                  <a:cubicBezTo>
                    <a:pt x="5577" y="3838"/>
                    <a:pt x="7112" y="2544"/>
                    <a:pt x="7487" y="818"/>
                  </a:cubicBezTo>
                  <a:lnTo>
                    <a:pt x="37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a:off x="4746970" y="3289739"/>
              <a:ext cx="833709" cy="37774"/>
            </a:xfrm>
            <a:custGeom>
              <a:rect b="b" l="l" r="r" t="t"/>
              <a:pathLst>
                <a:path extrusionOk="0" h="861" w="19003">
                  <a:moveTo>
                    <a:pt x="1" y="1"/>
                  </a:moveTo>
                  <a:lnTo>
                    <a:pt x="1" y="861"/>
                  </a:lnTo>
                  <a:lnTo>
                    <a:pt x="19003" y="861"/>
                  </a:lnTo>
                  <a:lnTo>
                    <a:pt x="190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a:off x="4746970" y="3389240"/>
              <a:ext cx="833709" cy="37818"/>
            </a:xfrm>
            <a:custGeom>
              <a:rect b="b" l="l" r="r" t="t"/>
              <a:pathLst>
                <a:path extrusionOk="0" h="862" w="19003">
                  <a:moveTo>
                    <a:pt x="1" y="0"/>
                  </a:moveTo>
                  <a:lnTo>
                    <a:pt x="1" y="861"/>
                  </a:lnTo>
                  <a:lnTo>
                    <a:pt x="19003" y="861"/>
                  </a:lnTo>
                  <a:lnTo>
                    <a:pt x="190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4746970" y="3499489"/>
              <a:ext cx="450658" cy="37818"/>
            </a:xfrm>
            <a:custGeom>
              <a:rect b="b" l="l" r="r" t="t"/>
              <a:pathLst>
                <a:path extrusionOk="0" h="862" w="10272">
                  <a:moveTo>
                    <a:pt x="1" y="0"/>
                  </a:moveTo>
                  <a:lnTo>
                    <a:pt x="1" y="861"/>
                  </a:lnTo>
                  <a:lnTo>
                    <a:pt x="10271" y="861"/>
                  </a:lnTo>
                  <a:lnTo>
                    <a:pt x="102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2"/>
            <p:cNvSpPr/>
            <p:nvPr/>
          </p:nvSpPr>
          <p:spPr>
            <a:xfrm flipH="1">
              <a:off x="4468091" y="3249069"/>
              <a:ext cx="173735" cy="205016"/>
            </a:xfrm>
            <a:custGeom>
              <a:rect b="b" l="l" r="r" t="t"/>
              <a:pathLst>
                <a:path extrusionOk="0" h="4673" w="396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22"/>
          <p:cNvSpPr/>
          <p:nvPr/>
        </p:nvSpPr>
        <p:spPr>
          <a:xfrm rot="-5400000">
            <a:off x="7332105" y="2111033"/>
            <a:ext cx="63900" cy="14700"/>
          </a:xfrm>
          <a:prstGeom prst="rtTriangle">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
          <p:cNvSpPr/>
          <p:nvPr/>
        </p:nvSpPr>
        <p:spPr>
          <a:xfrm>
            <a:off x="5982069" y="2291928"/>
            <a:ext cx="19917" cy="19755"/>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a:off x="7675972" y="2007235"/>
            <a:ext cx="19917" cy="19755"/>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a:off x="4618885" y="3192167"/>
            <a:ext cx="1463238" cy="596728"/>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a:off x="4045467" y="2837513"/>
            <a:ext cx="1150202" cy="322579"/>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a:off x="6128248" y="1411511"/>
            <a:ext cx="1150202" cy="322579"/>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11" name="Shape 811"/>
        <p:cNvGrpSpPr/>
        <p:nvPr/>
      </p:nvGrpSpPr>
      <p:grpSpPr>
        <a:xfrm>
          <a:off x="0" y="0"/>
          <a:ext cx="0" cy="0"/>
          <a:chOff x="0" y="0"/>
          <a:chExt cx="0" cy="0"/>
        </a:xfrm>
      </p:grpSpPr>
      <p:sp>
        <p:nvSpPr>
          <p:cNvPr id="812" name="Google Shape;812;p31"/>
          <p:cNvSpPr txBox="1"/>
          <p:nvPr>
            <p:ph idx="8" type="ctrTitle"/>
          </p:nvPr>
        </p:nvSpPr>
        <p:spPr>
          <a:xfrm>
            <a:off x="3505075" y="457300"/>
            <a:ext cx="48702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Documentation during development</a:t>
            </a:r>
            <a:endParaRPr/>
          </a:p>
        </p:txBody>
      </p:sp>
      <p:grpSp>
        <p:nvGrpSpPr>
          <p:cNvPr id="813" name="Google Shape;813;p31"/>
          <p:cNvGrpSpPr/>
          <p:nvPr/>
        </p:nvGrpSpPr>
        <p:grpSpPr>
          <a:xfrm>
            <a:off x="5027795" y="3269630"/>
            <a:ext cx="1989550" cy="713693"/>
            <a:chOff x="1575694" y="930575"/>
            <a:chExt cx="1989550" cy="713693"/>
          </a:xfrm>
        </p:grpSpPr>
        <p:sp>
          <p:nvSpPr>
            <p:cNvPr id="814" name="Google Shape;814;p31"/>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1"/>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31"/>
          <p:cNvGrpSpPr/>
          <p:nvPr/>
        </p:nvGrpSpPr>
        <p:grpSpPr>
          <a:xfrm>
            <a:off x="1257306" y="3269630"/>
            <a:ext cx="1989550" cy="713693"/>
            <a:chOff x="1575694" y="930575"/>
            <a:chExt cx="1989550" cy="713693"/>
          </a:xfrm>
        </p:grpSpPr>
        <p:sp>
          <p:nvSpPr>
            <p:cNvPr id="817" name="Google Shape;817;p31"/>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1"/>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31"/>
          <p:cNvGrpSpPr/>
          <p:nvPr/>
        </p:nvGrpSpPr>
        <p:grpSpPr>
          <a:xfrm>
            <a:off x="5027795" y="1564105"/>
            <a:ext cx="1989550" cy="713693"/>
            <a:chOff x="1575694" y="930575"/>
            <a:chExt cx="1989550" cy="713693"/>
          </a:xfrm>
        </p:grpSpPr>
        <p:sp>
          <p:nvSpPr>
            <p:cNvPr id="820" name="Google Shape;820;p31"/>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1"/>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31"/>
          <p:cNvGrpSpPr/>
          <p:nvPr/>
        </p:nvGrpSpPr>
        <p:grpSpPr>
          <a:xfrm>
            <a:off x="1257306" y="1564105"/>
            <a:ext cx="1989550" cy="713693"/>
            <a:chOff x="1575694" y="930575"/>
            <a:chExt cx="1989550" cy="713693"/>
          </a:xfrm>
        </p:grpSpPr>
        <p:sp>
          <p:nvSpPr>
            <p:cNvPr id="823" name="Google Shape;823;p31"/>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1"/>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 name="Google Shape;825;p31"/>
          <p:cNvSpPr txBox="1"/>
          <p:nvPr>
            <p:ph idx="1" type="subTitle"/>
          </p:nvPr>
        </p:nvSpPr>
        <p:spPr>
          <a:xfrm>
            <a:off x="1158688" y="2239450"/>
            <a:ext cx="30672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Try to sum-up and </a:t>
            </a:r>
            <a:r>
              <a:rPr lang="en">
                <a:latin typeface="Anaheim"/>
                <a:ea typeface="Anaheim"/>
                <a:cs typeface="Anaheim"/>
                <a:sym typeface="Anaheim"/>
              </a:rPr>
              <a:t>restructure the logic to make the code much clearer</a:t>
            </a:r>
            <a:endParaRPr>
              <a:latin typeface="Anaheim"/>
              <a:ea typeface="Anaheim"/>
              <a:cs typeface="Anaheim"/>
              <a:sym typeface="Anaheim"/>
            </a:endParaRPr>
          </a:p>
        </p:txBody>
      </p:sp>
      <p:sp>
        <p:nvSpPr>
          <p:cNvPr id="826" name="Google Shape;826;p31"/>
          <p:cNvSpPr txBox="1"/>
          <p:nvPr>
            <p:ph idx="2" type="ctrTitle"/>
          </p:nvPr>
        </p:nvSpPr>
        <p:spPr>
          <a:xfrm>
            <a:off x="1333533" y="3365575"/>
            <a:ext cx="18291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a:p>
            <a:pPr indent="0" lvl="0" marL="0" rtl="0" algn="l">
              <a:spcBef>
                <a:spcPts val="0"/>
              </a:spcBef>
              <a:spcAft>
                <a:spcPts val="0"/>
              </a:spcAft>
              <a:buNone/>
            </a:pPr>
            <a:r>
              <a:rPr lang="en" sz="1400"/>
              <a:t>Summary of module</a:t>
            </a:r>
            <a:endParaRPr sz="1400"/>
          </a:p>
        </p:txBody>
      </p:sp>
      <p:sp>
        <p:nvSpPr>
          <p:cNvPr id="827" name="Google Shape;827;p31"/>
          <p:cNvSpPr txBox="1"/>
          <p:nvPr>
            <p:ph type="ctrTitle"/>
          </p:nvPr>
        </p:nvSpPr>
        <p:spPr>
          <a:xfrm>
            <a:off x="1333525" y="1663150"/>
            <a:ext cx="18291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a:p>
            <a:pPr indent="0" lvl="0" marL="0" rtl="0" algn="l">
              <a:spcBef>
                <a:spcPts val="0"/>
              </a:spcBef>
              <a:spcAft>
                <a:spcPts val="0"/>
              </a:spcAft>
              <a:buNone/>
            </a:pPr>
            <a:r>
              <a:rPr lang="en" sz="1400"/>
              <a:t>Complex logic</a:t>
            </a:r>
            <a:endParaRPr sz="1400"/>
          </a:p>
        </p:txBody>
      </p:sp>
      <p:sp>
        <p:nvSpPr>
          <p:cNvPr id="828" name="Google Shape;828;p31"/>
          <p:cNvSpPr txBox="1"/>
          <p:nvPr>
            <p:ph idx="4" type="ctrTitle"/>
          </p:nvPr>
        </p:nvSpPr>
        <p:spPr>
          <a:xfrm>
            <a:off x="5092954" y="3365575"/>
            <a:ext cx="18291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04</a:t>
            </a:r>
            <a:endParaRPr sz="1400"/>
          </a:p>
          <a:p>
            <a:pPr indent="0" lvl="0" marL="0" rtl="0" algn="l">
              <a:spcBef>
                <a:spcPts val="0"/>
              </a:spcBef>
              <a:spcAft>
                <a:spcPts val="0"/>
              </a:spcAft>
              <a:buClr>
                <a:schemeClr val="dk1"/>
              </a:buClr>
              <a:buSzPts val="1100"/>
              <a:buFont typeface="Arial"/>
              <a:buNone/>
            </a:pPr>
            <a:r>
              <a:rPr lang="en" sz="1400"/>
              <a:t>client Changelog</a:t>
            </a:r>
            <a:endParaRPr sz="1400"/>
          </a:p>
        </p:txBody>
      </p:sp>
      <p:sp>
        <p:nvSpPr>
          <p:cNvPr id="829" name="Google Shape;829;p31"/>
          <p:cNvSpPr txBox="1"/>
          <p:nvPr>
            <p:ph idx="3" type="subTitle"/>
          </p:nvPr>
        </p:nvSpPr>
        <p:spPr>
          <a:xfrm>
            <a:off x="1158688" y="3937800"/>
            <a:ext cx="30672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Give reader a walkthrough of the module.</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What feature it provides?</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How people usually call the functions?</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Any other modules related?</a:t>
            </a:r>
            <a:endParaRPr>
              <a:latin typeface="Anaheim"/>
              <a:ea typeface="Anaheim"/>
              <a:cs typeface="Anaheim"/>
              <a:sym typeface="Anaheim"/>
            </a:endParaRPr>
          </a:p>
        </p:txBody>
      </p:sp>
      <p:sp>
        <p:nvSpPr>
          <p:cNvPr id="830" name="Google Shape;830;p31"/>
          <p:cNvSpPr txBox="1"/>
          <p:nvPr>
            <p:ph idx="5" type="subTitle"/>
          </p:nvPr>
        </p:nvSpPr>
        <p:spPr>
          <a:xfrm>
            <a:off x="4918112" y="3937701"/>
            <a:ext cx="30672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Markdown</a:t>
            </a:r>
            <a:r>
              <a:rPr lang="en">
                <a:latin typeface="Anaheim"/>
                <a:ea typeface="Anaheim"/>
                <a:cs typeface="Anaheim"/>
                <a:sym typeface="Anaheim"/>
              </a:rPr>
              <a:t> client specific changes which apart from the CORE</a:t>
            </a:r>
            <a:endParaRPr>
              <a:latin typeface="Anaheim"/>
              <a:ea typeface="Anaheim"/>
              <a:cs typeface="Anaheim"/>
              <a:sym typeface="Anaheim"/>
            </a:endParaRPr>
          </a:p>
        </p:txBody>
      </p:sp>
      <p:sp>
        <p:nvSpPr>
          <p:cNvPr id="831" name="Google Shape;831;p31"/>
          <p:cNvSpPr txBox="1"/>
          <p:nvPr>
            <p:ph idx="6" type="ctrTitle"/>
          </p:nvPr>
        </p:nvSpPr>
        <p:spPr>
          <a:xfrm>
            <a:off x="5092954" y="1663150"/>
            <a:ext cx="19245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02</a:t>
            </a:r>
            <a:endParaRPr sz="1400"/>
          </a:p>
          <a:p>
            <a:pPr indent="0" lvl="0" marL="0" rtl="0" algn="l">
              <a:spcBef>
                <a:spcPts val="0"/>
              </a:spcBef>
              <a:spcAft>
                <a:spcPts val="0"/>
              </a:spcAft>
              <a:buNone/>
            </a:pPr>
            <a:r>
              <a:rPr lang="en" sz="1400"/>
              <a:t>Important variable / Control</a:t>
            </a:r>
            <a:endParaRPr sz="1400"/>
          </a:p>
        </p:txBody>
      </p:sp>
      <p:sp>
        <p:nvSpPr>
          <p:cNvPr id="832" name="Google Shape;832;p31"/>
          <p:cNvSpPr txBox="1"/>
          <p:nvPr>
            <p:ph idx="7" type="subTitle"/>
          </p:nvPr>
        </p:nvSpPr>
        <p:spPr>
          <a:xfrm>
            <a:off x="4918112" y="2239450"/>
            <a:ext cx="30672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Try to achieve this by giving it a clear and suitable name</a:t>
            </a:r>
            <a:endParaRPr>
              <a:latin typeface="Anaheim"/>
              <a:ea typeface="Anaheim"/>
              <a:cs typeface="Anaheim"/>
              <a:sym typeface="Anahei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32"/>
          <p:cNvSpPr txBox="1"/>
          <p:nvPr/>
        </p:nvSpPr>
        <p:spPr>
          <a:xfrm>
            <a:off x="549925" y="1525050"/>
            <a:ext cx="3636300" cy="2093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b="1" lang="en" sz="2000">
                <a:solidFill>
                  <a:schemeClr val="accent3"/>
                </a:solidFill>
                <a:latin typeface="Anaheim"/>
                <a:ea typeface="Anaheim"/>
                <a:cs typeface="Anaheim"/>
                <a:sym typeface="Anaheim"/>
              </a:rPr>
              <a:t>Advantage: </a:t>
            </a:r>
            <a:endParaRPr b="1" sz="2000">
              <a:solidFill>
                <a:schemeClr val="accent3"/>
              </a:solidFill>
              <a:latin typeface="Anaheim"/>
              <a:ea typeface="Anaheim"/>
              <a:cs typeface="Anaheim"/>
              <a:sym typeface="Anaheim"/>
            </a:endParaRPr>
          </a:p>
          <a:p>
            <a:pPr indent="0" lvl="0" marL="0" marR="0" rtl="0" algn="l">
              <a:lnSpc>
                <a:spcPct val="100000"/>
              </a:lnSpc>
              <a:spcBef>
                <a:spcPts val="0"/>
              </a:spcBef>
              <a:spcAft>
                <a:spcPts val="0"/>
              </a:spcAft>
              <a:buNone/>
            </a:pPr>
            <a:r>
              <a:t/>
            </a:r>
            <a:endParaRPr b="1" sz="800">
              <a:solidFill>
                <a:schemeClr val="accent3"/>
              </a:solidFill>
              <a:latin typeface="Anaheim"/>
              <a:ea typeface="Anaheim"/>
              <a:cs typeface="Anaheim"/>
              <a:sym typeface="Anaheim"/>
            </a:endParaRPr>
          </a:p>
          <a:p>
            <a:pPr indent="-304800" lvl="0" marL="457200" marR="0" rtl="0" algn="l">
              <a:lnSpc>
                <a:spcPct val="100000"/>
              </a:lnSpc>
              <a:spcBef>
                <a:spcPts val="0"/>
              </a:spcBef>
              <a:spcAft>
                <a:spcPts val="0"/>
              </a:spcAft>
              <a:buClr>
                <a:schemeClr val="accent3"/>
              </a:buClr>
              <a:buSzPts val="1200"/>
              <a:buFont typeface="Anaheim"/>
              <a:buChar char="●"/>
            </a:pPr>
            <a:r>
              <a:rPr lang="en" sz="1200">
                <a:solidFill>
                  <a:schemeClr val="accent3"/>
                </a:solidFill>
                <a:latin typeface="Anaheim"/>
                <a:ea typeface="Anaheim"/>
                <a:cs typeface="Anaheim"/>
                <a:sym typeface="Anaheim"/>
              </a:rPr>
              <a:t>Helps in </a:t>
            </a:r>
            <a:r>
              <a:rPr lang="en" sz="1200">
                <a:solidFill>
                  <a:srgbClr val="CC0000"/>
                </a:solidFill>
                <a:latin typeface="Anaheim"/>
                <a:ea typeface="Anaheim"/>
                <a:cs typeface="Anaheim"/>
                <a:sym typeface="Anaheim"/>
              </a:rPr>
              <a:t>keeping the track</a:t>
            </a:r>
            <a:r>
              <a:rPr lang="en" sz="1200">
                <a:solidFill>
                  <a:schemeClr val="accent3"/>
                </a:solidFill>
                <a:latin typeface="Anaheim"/>
                <a:ea typeface="Anaheim"/>
                <a:cs typeface="Anaheim"/>
                <a:sym typeface="Anaheim"/>
              </a:rPr>
              <a:t> of all aspects</a:t>
            </a:r>
            <a:endParaRPr sz="1200">
              <a:solidFill>
                <a:schemeClr val="accent3"/>
              </a:solidFill>
              <a:latin typeface="Anaheim"/>
              <a:ea typeface="Anaheim"/>
              <a:cs typeface="Anaheim"/>
              <a:sym typeface="Anaheim"/>
            </a:endParaRPr>
          </a:p>
          <a:p>
            <a:pPr indent="-304800" lvl="0" marL="457200" marR="0" rtl="0" algn="l">
              <a:lnSpc>
                <a:spcPct val="100000"/>
              </a:lnSpc>
              <a:spcBef>
                <a:spcPts val="0"/>
              </a:spcBef>
              <a:spcAft>
                <a:spcPts val="0"/>
              </a:spcAft>
              <a:buSzPts val="1200"/>
              <a:buFont typeface="Anaheim"/>
              <a:buChar char="●"/>
            </a:pPr>
            <a:r>
              <a:rPr lang="en" sz="1200">
                <a:solidFill>
                  <a:srgbClr val="CC0000"/>
                </a:solidFill>
                <a:latin typeface="Anaheim"/>
                <a:ea typeface="Anaheim"/>
                <a:cs typeface="Anaheim"/>
                <a:sym typeface="Anaheim"/>
              </a:rPr>
              <a:t>T</a:t>
            </a:r>
            <a:r>
              <a:rPr lang="en" sz="1200">
                <a:solidFill>
                  <a:srgbClr val="CC0000"/>
                </a:solidFill>
                <a:latin typeface="Anaheim"/>
                <a:ea typeface="Anaheim"/>
                <a:cs typeface="Anaheim"/>
                <a:sym typeface="Anaheim"/>
              </a:rPr>
              <a:t>ransfer</a:t>
            </a:r>
            <a:r>
              <a:rPr lang="en" sz="1200">
                <a:solidFill>
                  <a:schemeClr val="accent3"/>
                </a:solidFill>
                <a:latin typeface="Anaheim"/>
                <a:ea typeface="Anaheim"/>
                <a:cs typeface="Anaheim"/>
                <a:sym typeface="Anaheim"/>
              </a:rPr>
              <a:t> the development , maintenance and </a:t>
            </a:r>
            <a:r>
              <a:rPr lang="en" sz="1200">
                <a:solidFill>
                  <a:srgbClr val="CC0000"/>
                </a:solidFill>
                <a:latin typeface="Anaheim"/>
                <a:ea typeface="Anaheim"/>
                <a:cs typeface="Anaheim"/>
                <a:sym typeface="Anaheim"/>
              </a:rPr>
              <a:t>knowledge</a:t>
            </a:r>
            <a:r>
              <a:rPr lang="en" sz="1200">
                <a:solidFill>
                  <a:schemeClr val="accent3"/>
                </a:solidFill>
                <a:latin typeface="Anaheim"/>
                <a:ea typeface="Anaheim"/>
                <a:cs typeface="Anaheim"/>
                <a:sym typeface="Anaheim"/>
              </a:rPr>
              <a:t> to other developers</a:t>
            </a:r>
            <a:endParaRPr sz="1200">
              <a:solidFill>
                <a:schemeClr val="accent3"/>
              </a:solidFill>
              <a:latin typeface="Anaheim"/>
              <a:ea typeface="Anaheim"/>
              <a:cs typeface="Anaheim"/>
              <a:sym typeface="Anaheim"/>
            </a:endParaRPr>
          </a:p>
          <a:p>
            <a:pPr indent="-304800" lvl="0" marL="457200" marR="0" rtl="0" algn="l">
              <a:lnSpc>
                <a:spcPct val="100000"/>
              </a:lnSpc>
              <a:spcBef>
                <a:spcPts val="0"/>
              </a:spcBef>
              <a:spcAft>
                <a:spcPts val="0"/>
              </a:spcAft>
              <a:buClr>
                <a:schemeClr val="accent3"/>
              </a:buClr>
              <a:buSzPts val="1200"/>
              <a:buFont typeface="Anaheim"/>
              <a:buChar char="●"/>
            </a:pPr>
            <a:r>
              <a:rPr lang="en" sz="1200">
                <a:solidFill>
                  <a:srgbClr val="CC0000"/>
                </a:solidFill>
                <a:latin typeface="Anaheim"/>
                <a:ea typeface="Anaheim"/>
                <a:cs typeface="Anaheim"/>
                <a:sym typeface="Anaheim"/>
              </a:rPr>
              <a:t>Improves overall quality</a:t>
            </a:r>
            <a:r>
              <a:rPr lang="en" sz="1200">
                <a:solidFill>
                  <a:schemeClr val="accent3"/>
                </a:solidFill>
                <a:latin typeface="Anaheim"/>
                <a:ea typeface="Anaheim"/>
                <a:cs typeface="Anaheim"/>
                <a:sym typeface="Anaheim"/>
              </a:rPr>
              <a:t> of software product</a:t>
            </a:r>
            <a:endParaRPr sz="1200">
              <a:solidFill>
                <a:schemeClr val="accent3"/>
              </a:solidFill>
              <a:latin typeface="Anaheim"/>
              <a:ea typeface="Anaheim"/>
              <a:cs typeface="Anaheim"/>
              <a:sym typeface="Anaheim"/>
            </a:endParaRPr>
          </a:p>
          <a:p>
            <a:pPr indent="-304800" lvl="0" marL="457200" marR="0" rtl="0" algn="l">
              <a:lnSpc>
                <a:spcPct val="100000"/>
              </a:lnSpc>
              <a:spcBef>
                <a:spcPts val="0"/>
              </a:spcBef>
              <a:spcAft>
                <a:spcPts val="0"/>
              </a:spcAft>
              <a:buClr>
                <a:schemeClr val="accent3"/>
              </a:buClr>
              <a:buSzPts val="1200"/>
              <a:buFont typeface="Anaheim"/>
              <a:buChar char="●"/>
            </a:pPr>
            <a:r>
              <a:rPr lang="en" sz="1200">
                <a:solidFill>
                  <a:schemeClr val="accent3"/>
                </a:solidFill>
                <a:latin typeface="Anaheim"/>
                <a:ea typeface="Anaheim"/>
                <a:cs typeface="Anaheim"/>
                <a:sym typeface="Anaheim"/>
              </a:rPr>
              <a:t>It </a:t>
            </a:r>
            <a:r>
              <a:rPr lang="en" sz="1200">
                <a:solidFill>
                  <a:srgbClr val="CC0000"/>
                </a:solidFill>
                <a:latin typeface="Anaheim"/>
                <a:ea typeface="Anaheim"/>
                <a:cs typeface="Anaheim"/>
                <a:sym typeface="Anaheim"/>
              </a:rPr>
              <a:t>cuts down duplicative work</a:t>
            </a:r>
            <a:endParaRPr sz="1200">
              <a:solidFill>
                <a:schemeClr val="accent3"/>
              </a:solidFill>
              <a:latin typeface="Anaheim"/>
              <a:ea typeface="Anaheim"/>
              <a:cs typeface="Anaheim"/>
              <a:sym typeface="Anaheim"/>
            </a:endParaRPr>
          </a:p>
          <a:p>
            <a:pPr indent="-304800" lvl="0" marL="457200" marR="0" rtl="0" algn="l">
              <a:lnSpc>
                <a:spcPct val="100000"/>
              </a:lnSpc>
              <a:spcBef>
                <a:spcPts val="0"/>
              </a:spcBef>
              <a:spcAft>
                <a:spcPts val="0"/>
              </a:spcAft>
              <a:buClr>
                <a:schemeClr val="accent3"/>
              </a:buClr>
              <a:buSzPts val="1200"/>
              <a:buFont typeface="Anaheim"/>
              <a:buChar char="●"/>
            </a:pPr>
            <a:r>
              <a:rPr lang="en" sz="1200">
                <a:solidFill>
                  <a:schemeClr val="accent3"/>
                </a:solidFill>
                <a:latin typeface="Anaheim"/>
                <a:ea typeface="Anaheim"/>
                <a:cs typeface="Anaheim"/>
                <a:sym typeface="Anaheim"/>
              </a:rPr>
              <a:t>Makes </a:t>
            </a:r>
            <a:r>
              <a:rPr lang="en" sz="1200">
                <a:solidFill>
                  <a:srgbClr val="CC0000"/>
                </a:solidFill>
                <a:latin typeface="Anaheim"/>
                <a:ea typeface="Anaheim"/>
                <a:cs typeface="Anaheim"/>
                <a:sym typeface="Anaheim"/>
              </a:rPr>
              <a:t>easier to understand code</a:t>
            </a:r>
            <a:endParaRPr sz="1200">
              <a:solidFill>
                <a:schemeClr val="accent3"/>
              </a:solidFill>
              <a:latin typeface="Anaheim"/>
              <a:ea typeface="Anaheim"/>
              <a:cs typeface="Anaheim"/>
              <a:sym typeface="Anaheim"/>
            </a:endParaRPr>
          </a:p>
          <a:p>
            <a:pPr indent="-304800" lvl="0" marL="457200" marR="0" rtl="0" algn="l">
              <a:lnSpc>
                <a:spcPct val="100000"/>
              </a:lnSpc>
              <a:spcBef>
                <a:spcPts val="0"/>
              </a:spcBef>
              <a:spcAft>
                <a:spcPts val="0"/>
              </a:spcAft>
              <a:buClr>
                <a:schemeClr val="accent3"/>
              </a:buClr>
              <a:buSzPts val="1200"/>
              <a:buFont typeface="Anaheim"/>
              <a:buChar char="●"/>
            </a:pPr>
            <a:r>
              <a:rPr lang="en" sz="1200">
                <a:solidFill>
                  <a:schemeClr val="accent3"/>
                </a:solidFill>
                <a:latin typeface="Anaheim"/>
                <a:ea typeface="Anaheim"/>
                <a:cs typeface="Anaheim"/>
                <a:sym typeface="Anaheim"/>
              </a:rPr>
              <a:t>Helps in </a:t>
            </a:r>
            <a:r>
              <a:rPr lang="en" sz="1200">
                <a:solidFill>
                  <a:srgbClr val="CC0000"/>
                </a:solidFill>
                <a:latin typeface="Anaheim"/>
                <a:ea typeface="Anaheim"/>
                <a:cs typeface="Anaheim"/>
                <a:sym typeface="Anaheim"/>
              </a:rPr>
              <a:t>establishing</a:t>
            </a:r>
            <a:r>
              <a:rPr lang="en" sz="1200">
                <a:solidFill>
                  <a:schemeClr val="accent3"/>
                </a:solidFill>
                <a:latin typeface="Anaheim"/>
                <a:ea typeface="Anaheim"/>
                <a:cs typeface="Anaheim"/>
                <a:sym typeface="Anaheim"/>
              </a:rPr>
              <a:t> internal </a:t>
            </a:r>
            <a:r>
              <a:rPr lang="en" sz="1200">
                <a:solidFill>
                  <a:srgbClr val="CC0000"/>
                </a:solidFill>
                <a:latin typeface="Anaheim"/>
                <a:ea typeface="Anaheim"/>
                <a:cs typeface="Anaheim"/>
                <a:sym typeface="Anaheim"/>
              </a:rPr>
              <a:t>coordination</a:t>
            </a:r>
            <a:r>
              <a:rPr lang="en" sz="1200">
                <a:solidFill>
                  <a:schemeClr val="accent3"/>
                </a:solidFill>
                <a:latin typeface="Anaheim"/>
                <a:ea typeface="Anaheim"/>
                <a:cs typeface="Anaheim"/>
                <a:sym typeface="Anaheim"/>
              </a:rPr>
              <a:t> in work</a:t>
            </a:r>
            <a:endParaRPr b="1" sz="1300">
              <a:solidFill>
                <a:srgbClr val="273239"/>
              </a:solidFill>
              <a:highlight>
                <a:srgbClr val="FFFFFF"/>
              </a:highlight>
            </a:endParaRPr>
          </a:p>
        </p:txBody>
      </p:sp>
      <p:sp>
        <p:nvSpPr>
          <p:cNvPr id="838" name="Google Shape;838;p32"/>
          <p:cNvSpPr txBox="1"/>
          <p:nvPr/>
        </p:nvSpPr>
        <p:spPr>
          <a:xfrm>
            <a:off x="5057975" y="1525050"/>
            <a:ext cx="3536100" cy="15393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b="1" lang="en" sz="2000">
                <a:solidFill>
                  <a:schemeClr val="accent3"/>
                </a:solidFill>
                <a:latin typeface="Anaheim"/>
                <a:ea typeface="Anaheim"/>
                <a:cs typeface="Anaheim"/>
                <a:sym typeface="Anaheim"/>
              </a:rPr>
              <a:t>Disadvantage</a:t>
            </a:r>
            <a:r>
              <a:rPr b="1" lang="en" sz="2000">
                <a:solidFill>
                  <a:schemeClr val="accent3"/>
                </a:solidFill>
                <a:latin typeface="Anaheim"/>
                <a:ea typeface="Anaheim"/>
                <a:cs typeface="Anaheim"/>
                <a:sym typeface="Anaheim"/>
              </a:rPr>
              <a:t>: </a:t>
            </a:r>
            <a:endParaRPr b="1" sz="2000">
              <a:solidFill>
                <a:schemeClr val="accent3"/>
              </a:solidFill>
              <a:latin typeface="Anaheim"/>
              <a:ea typeface="Anaheim"/>
              <a:cs typeface="Anaheim"/>
              <a:sym typeface="Anaheim"/>
            </a:endParaRPr>
          </a:p>
          <a:p>
            <a:pPr indent="0" lvl="0" marL="0" marR="0" rtl="0" algn="l">
              <a:lnSpc>
                <a:spcPct val="100000"/>
              </a:lnSpc>
              <a:spcBef>
                <a:spcPts val="0"/>
              </a:spcBef>
              <a:spcAft>
                <a:spcPts val="0"/>
              </a:spcAft>
              <a:buNone/>
            </a:pPr>
            <a:r>
              <a:t/>
            </a:r>
            <a:endParaRPr b="1" sz="800">
              <a:solidFill>
                <a:schemeClr val="accent3"/>
              </a:solidFill>
              <a:latin typeface="Anaheim"/>
              <a:ea typeface="Anaheim"/>
              <a:cs typeface="Anaheim"/>
              <a:sym typeface="Anaheim"/>
            </a:endParaRPr>
          </a:p>
          <a:p>
            <a:pPr indent="-304800" lvl="0" marL="457200" marR="0" rtl="0" algn="l">
              <a:lnSpc>
                <a:spcPct val="100000"/>
              </a:lnSpc>
              <a:spcBef>
                <a:spcPts val="0"/>
              </a:spcBef>
              <a:spcAft>
                <a:spcPts val="0"/>
              </a:spcAft>
              <a:buClr>
                <a:srgbClr val="2F2F2F"/>
              </a:buClr>
              <a:buSzPts val="1200"/>
              <a:buFont typeface="Anaheim"/>
              <a:buChar char="●"/>
            </a:pPr>
            <a:r>
              <a:rPr lang="en" sz="1200">
                <a:solidFill>
                  <a:srgbClr val="CC0000"/>
                </a:solidFill>
                <a:latin typeface="Anaheim"/>
                <a:ea typeface="Anaheim"/>
                <a:cs typeface="Anaheim"/>
                <a:sym typeface="Anaheim"/>
              </a:rPr>
              <a:t>Time consuming</a:t>
            </a:r>
            <a:endParaRPr sz="1200">
              <a:solidFill>
                <a:srgbClr val="CC0000"/>
              </a:solidFill>
              <a:latin typeface="Anaheim"/>
              <a:ea typeface="Anaheim"/>
              <a:cs typeface="Anaheim"/>
              <a:sym typeface="Anaheim"/>
            </a:endParaRPr>
          </a:p>
          <a:p>
            <a:pPr indent="-304800" lvl="0" marL="457200" marR="0" rtl="0" algn="l">
              <a:lnSpc>
                <a:spcPct val="100000"/>
              </a:lnSpc>
              <a:spcBef>
                <a:spcPts val="0"/>
              </a:spcBef>
              <a:spcAft>
                <a:spcPts val="0"/>
              </a:spcAft>
              <a:buClr>
                <a:schemeClr val="accent3"/>
              </a:buClr>
              <a:buSzPts val="1200"/>
              <a:buFont typeface="Anaheim"/>
              <a:buChar char="●"/>
            </a:pPr>
            <a:r>
              <a:rPr lang="en" sz="1200">
                <a:solidFill>
                  <a:srgbClr val="CC0000"/>
                </a:solidFill>
                <a:latin typeface="Anaheim"/>
                <a:ea typeface="Anaheim"/>
                <a:cs typeface="Anaheim"/>
                <a:sym typeface="Anaheim"/>
              </a:rPr>
              <a:t>D</a:t>
            </a:r>
            <a:r>
              <a:rPr lang="en" sz="1200">
                <a:solidFill>
                  <a:srgbClr val="CC0000"/>
                </a:solidFill>
                <a:latin typeface="Anaheim"/>
                <a:ea typeface="Anaheim"/>
                <a:cs typeface="Anaheim"/>
                <a:sym typeface="Anaheim"/>
              </a:rPr>
              <a:t>ocumentation updates don’t match  the updated code</a:t>
            </a:r>
            <a:r>
              <a:rPr lang="en" sz="1200">
                <a:solidFill>
                  <a:srgbClr val="2F2F2F"/>
                </a:solidFill>
                <a:latin typeface="Anaheim"/>
                <a:ea typeface="Anaheim"/>
                <a:cs typeface="Anaheim"/>
                <a:sym typeface="Anaheim"/>
              </a:rPr>
              <a:t>, due to time pressure</a:t>
            </a:r>
            <a:endParaRPr sz="1200">
              <a:solidFill>
                <a:srgbClr val="2F2F2F"/>
              </a:solidFill>
              <a:latin typeface="Anaheim"/>
              <a:ea typeface="Anaheim"/>
              <a:cs typeface="Anaheim"/>
              <a:sym typeface="Anaheim"/>
            </a:endParaRPr>
          </a:p>
          <a:p>
            <a:pPr indent="-304800" lvl="0" marL="457200" marR="0" rtl="0" algn="l">
              <a:lnSpc>
                <a:spcPct val="100000"/>
              </a:lnSpc>
              <a:spcBef>
                <a:spcPts val="0"/>
              </a:spcBef>
              <a:spcAft>
                <a:spcPts val="0"/>
              </a:spcAft>
              <a:buClr>
                <a:srgbClr val="2F2F2F"/>
              </a:buClr>
              <a:buSzPts val="1200"/>
              <a:buFont typeface="Anaheim"/>
              <a:buChar char="●"/>
            </a:pPr>
            <a:r>
              <a:rPr lang="en" sz="1200">
                <a:solidFill>
                  <a:srgbClr val="2F2F2F"/>
                </a:solidFill>
                <a:latin typeface="Anaheim"/>
                <a:ea typeface="Anaheim"/>
                <a:cs typeface="Anaheim"/>
                <a:sym typeface="Anaheim"/>
              </a:rPr>
              <a:t>Documenting is not so fun, its sometime </a:t>
            </a:r>
            <a:r>
              <a:rPr lang="en" sz="1200">
                <a:solidFill>
                  <a:srgbClr val="CC0000"/>
                </a:solidFill>
                <a:latin typeface="Anaheim"/>
                <a:ea typeface="Anaheim"/>
                <a:cs typeface="Anaheim"/>
                <a:sym typeface="Anaheim"/>
              </a:rPr>
              <a:t>boring</a:t>
            </a:r>
            <a:r>
              <a:rPr lang="en" sz="1200">
                <a:solidFill>
                  <a:srgbClr val="2F2F2F"/>
                </a:solidFill>
                <a:latin typeface="Anaheim"/>
                <a:ea typeface="Anaheim"/>
                <a:cs typeface="Anaheim"/>
                <a:sym typeface="Anaheim"/>
              </a:rPr>
              <a:t> to a certain extent</a:t>
            </a:r>
            <a:endParaRPr sz="1200">
              <a:solidFill>
                <a:srgbClr val="2F2F2F"/>
              </a:solidFill>
              <a:latin typeface="Anaheim"/>
              <a:ea typeface="Anaheim"/>
              <a:cs typeface="Anaheim"/>
              <a:sym typeface="Anaheim"/>
            </a:endParaRPr>
          </a:p>
        </p:txBody>
      </p:sp>
      <p:sp>
        <p:nvSpPr>
          <p:cNvPr id="839" name="Google Shape;839;p32"/>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Pros and cons of </a:t>
            </a:r>
            <a:r>
              <a:rPr lang="en"/>
              <a:t>Documentation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3" name="Shape 843"/>
        <p:cNvGrpSpPr/>
        <p:nvPr/>
      </p:nvGrpSpPr>
      <p:grpSpPr>
        <a:xfrm>
          <a:off x="0" y="0"/>
          <a:ext cx="0" cy="0"/>
          <a:chOff x="0" y="0"/>
          <a:chExt cx="0" cy="0"/>
        </a:xfrm>
      </p:grpSpPr>
      <p:grpSp>
        <p:nvGrpSpPr>
          <p:cNvPr id="844" name="Google Shape;844;p33"/>
          <p:cNvGrpSpPr/>
          <p:nvPr/>
        </p:nvGrpSpPr>
        <p:grpSpPr>
          <a:xfrm>
            <a:off x="4534350" y="4313399"/>
            <a:ext cx="4600713" cy="150450"/>
            <a:chOff x="0" y="4397412"/>
            <a:chExt cx="4600713" cy="150450"/>
          </a:xfrm>
        </p:grpSpPr>
        <p:sp>
          <p:nvSpPr>
            <p:cNvPr id="845" name="Google Shape;845;p33"/>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3"/>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3"/>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3"/>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3"/>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33"/>
          <p:cNvGrpSpPr/>
          <p:nvPr/>
        </p:nvGrpSpPr>
        <p:grpSpPr>
          <a:xfrm>
            <a:off x="5215723" y="1329593"/>
            <a:ext cx="3081703" cy="2757573"/>
            <a:chOff x="5215723" y="1479118"/>
            <a:chExt cx="3081703" cy="2757573"/>
          </a:xfrm>
        </p:grpSpPr>
        <p:grpSp>
          <p:nvGrpSpPr>
            <p:cNvPr id="851" name="Google Shape;851;p33"/>
            <p:cNvGrpSpPr/>
            <p:nvPr/>
          </p:nvGrpSpPr>
          <p:grpSpPr>
            <a:xfrm>
              <a:off x="5215723" y="1707350"/>
              <a:ext cx="3081703" cy="2529341"/>
              <a:chOff x="5150194" y="1591500"/>
              <a:chExt cx="3081703" cy="2529341"/>
            </a:xfrm>
          </p:grpSpPr>
          <p:sp>
            <p:nvSpPr>
              <p:cNvPr id="852" name="Google Shape;852;p33"/>
              <p:cNvSpPr/>
              <p:nvPr/>
            </p:nvSpPr>
            <p:spPr>
              <a:xfrm>
                <a:off x="5150194" y="1591500"/>
                <a:ext cx="1147444" cy="2529341"/>
              </a:xfrm>
              <a:custGeom>
                <a:rect b="b" l="l" r="r" t="t"/>
                <a:pathLst>
                  <a:path extrusionOk="0" h="64368" w="4654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3"/>
              <p:cNvSpPr/>
              <p:nvPr/>
            </p:nvSpPr>
            <p:spPr>
              <a:xfrm>
                <a:off x="6402990" y="1591500"/>
                <a:ext cx="1828907" cy="2529341"/>
              </a:xfrm>
              <a:custGeom>
                <a:rect b="b" l="l" r="r" t="t"/>
                <a:pathLst>
                  <a:path extrusionOk="0" h="64368" w="46543">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33"/>
            <p:cNvGrpSpPr/>
            <p:nvPr/>
          </p:nvGrpSpPr>
          <p:grpSpPr>
            <a:xfrm>
              <a:off x="5723516" y="1479118"/>
              <a:ext cx="2288423" cy="1787926"/>
              <a:chOff x="5723516" y="1479118"/>
              <a:chExt cx="2288423" cy="1787926"/>
            </a:xfrm>
          </p:grpSpPr>
          <p:sp>
            <p:nvSpPr>
              <p:cNvPr id="855" name="Google Shape;855;p33"/>
              <p:cNvSpPr/>
              <p:nvPr/>
            </p:nvSpPr>
            <p:spPr>
              <a:xfrm>
                <a:off x="5723516" y="1479118"/>
                <a:ext cx="2288423" cy="291294"/>
              </a:xfrm>
              <a:custGeom>
                <a:rect b="b" l="l" r="r" t="t"/>
                <a:pathLst>
                  <a:path extrusionOk="0" h="7413" w="58237">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chemeClr val="accent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3"/>
              <p:cNvSpPr/>
              <p:nvPr/>
            </p:nvSpPr>
            <p:spPr>
              <a:xfrm>
                <a:off x="6229445" y="1572681"/>
                <a:ext cx="104407" cy="104368"/>
              </a:xfrm>
              <a:custGeom>
                <a:rect b="b" l="l" r="r" t="t"/>
                <a:pathLst>
                  <a:path extrusionOk="0" h="2656" w="2657">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3"/>
              <p:cNvSpPr/>
              <p:nvPr/>
            </p:nvSpPr>
            <p:spPr>
              <a:xfrm>
                <a:off x="6044560" y="1572681"/>
                <a:ext cx="104407" cy="104368"/>
              </a:xfrm>
              <a:custGeom>
                <a:rect b="b" l="l" r="r" t="t"/>
                <a:pathLst>
                  <a:path extrusionOk="0" h="2656" w="2657">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3"/>
              <p:cNvSpPr/>
              <p:nvPr/>
            </p:nvSpPr>
            <p:spPr>
              <a:xfrm>
                <a:off x="5859635" y="1572681"/>
                <a:ext cx="104407" cy="104368"/>
              </a:xfrm>
              <a:custGeom>
                <a:rect b="b" l="l" r="r" t="t"/>
                <a:pathLst>
                  <a:path extrusionOk="0" h="2656" w="2657">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3"/>
              <p:cNvSpPr/>
              <p:nvPr/>
            </p:nvSpPr>
            <p:spPr>
              <a:xfrm>
                <a:off x="5723516" y="1770377"/>
                <a:ext cx="2288423" cy="1496668"/>
              </a:xfrm>
              <a:custGeom>
                <a:rect b="b" l="l" r="r" t="t"/>
                <a:pathLst>
                  <a:path extrusionOk="0" h="38088" w="58237">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60" name="Google Shape;860;p33"/>
          <p:cNvSpPr txBox="1"/>
          <p:nvPr>
            <p:ph type="ctrTitle"/>
          </p:nvPr>
        </p:nvSpPr>
        <p:spPr>
          <a:xfrm>
            <a:off x="578750" y="1715300"/>
            <a:ext cx="27387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a:t>
            </a:r>
            <a:endParaRPr/>
          </a:p>
          <a:p>
            <a:pPr indent="0" lvl="0" marL="0" rtl="0" algn="r">
              <a:spcBef>
                <a:spcPts val="0"/>
              </a:spcBef>
              <a:spcAft>
                <a:spcPts val="0"/>
              </a:spcAft>
              <a:buNone/>
            </a:pPr>
            <a:r>
              <a:rPr lang="en"/>
              <a:t>Testing </a:t>
            </a:r>
            <a:endParaRPr/>
          </a:p>
        </p:txBody>
      </p:sp>
      <p:grpSp>
        <p:nvGrpSpPr>
          <p:cNvPr id="861" name="Google Shape;861;p33"/>
          <p:cNvGrpSpPr/>
          <p:nvPr/>
        </p:nvGrpSpPr>
        <p:grpSpPr>
          <a:xfrm>
            <a:off x="4394088" y="3149994"/>
            <a:ext cx="1221060" cy="1220197"/>
            <a:chOff x="4394088" y="3299519"/>
            <a:chExt cx="1221060" cy="1220197"/>
          </a:xfrm>
        </p:grpSpPr>
        <p:sp>
          <p:nvSpPr>
            <p:cNvPr id="862" name="Google Shape;862;p33"/>
            <p:cNvSpPr/>
            <p:nvPr/>
          </p:nvSpPr>
          <p:spPr>
            <a:xfrm>
              <a:off x="5004504" y="3380350"/>
              <a:ext cx="610644" cy="1139359"/>
            </a:xfrm>
            <a:custGeom>
              <a:rect b="b" l="l" r="r" t="t"/>
              <a:pathLst>
                <a:path extrusionOk="0" h="28995" w="1554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3"/>
            <p:cNvSpPr/>
            <p:nvPr/>
          </p:nvSpPr>
          <p:spPr>
            <a:xfrm>
              <a:off x="4394088" y="3909150"/>
              <a:ext cx="610448" cy="610566"/>
            </a:xfrm>
            <a:custGeom>
              <a:rect b="b" l="l" r="r" t="t"/>
              <a:pathLst>
                <a:path extrusionOk="0" h="15538" w="15535">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3"/>
            <p:cNvSpPr/>
            <p:nvPr/>
          </p:nvSpPr>
          <p:spPr>
            <a:xfrm>
              <a:off x="4394088" y="3299519"/>
              <a:ext cx="915691" cy="609662"/>
            </a:xfrm>
            <a:custGeom>
              <a:rect b="b" l="l" r="r" t="t"/>
              <a:pathLst>
                <a:path extrusionOk="0" h="15515" w="23303">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 name="Google Shape;865;p33"/>
          <p:cNvSpPr/>
          <p:nvPr/>
        </p:nvSpPr>
        <p:spPr>
          <a:xfrm>
            <a:off x="4670099" y="3237152"/>
            <a:ext cx="2593" cy="5973"/>
          </a:xfrm>
          <a:custGeom>
            <a:rect b="b" l="l" r="r" t="t"/>
            <a:pathLst>
              <a:path extrusionOk="0" h="152" w="66">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3"/>
          <p:cNvSpPr/>
          <p:nvPr/>
        </p:nvSpPr>
        <p:spPr>
          <a:xfrm>
            <a:off x="8052890" y="3127164"/>
            <a:ext cx="2554" cy="4951"/>
          </a:xfrm>
          <a:custGeom>
            <a:rect b="b" l="l" r="r" t="t"/>
            <a:pathLst>
              <a:path extrusionOk="0" h="126" w="65">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3"/>
          <p:cNvSpPr/>
          <p:nvPr/>
        </p:nvSpPr>
        <p:spPr>
          <a:xfrm>
            <a:off x="4670099" y="2168078"/>
            <a:ext cx="2593" cy="4833"/>
          </a:xfrm>
          <a:custGeom>
            <a:rect b="b" l="l" r="r" t="t"/>
            <a:pathLst>
              <a:path extrusionOk="0" h="123" w="66">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3"/>
          <p:cNvSpPr/>
          <p:nvPr/>
        </p:nvSpPr>
        <p:spPr>
          <a:xfrm>
            <a:off x="8052890" y="2518830"/>
            <a:ext cx="2554" cy="5973"/>
          </a:xfrm>
          <a:custGeom>
            <a:rect b="b" l="l" r="r" t="t"/>
            <a:pathLst>
              <a:path extrusionOk="0" h="152" w="65">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 name="Google Shape;869;p33"/>
          <p:cNvGrpSpPr/>
          <p:nvPr/>
        </p:nvGrpSpPr>
        <p:grpSpPr>
          <a:xfrm>
            <a:off x="4710406" y="1665960"/>
            <a:ext cx="3380414" cy="2313100"/>
            <a:chOff x="4710406" y="1815485"/>
            <a:chExt cx="3380414" cy="2313100"/>
          </a:xfrm>
        </p:grpSpPr>
        <p:sp>
          <p:nvSpPr>
            <p:cNvPr id="870" name="Google Shape;870;p33"/>
            <p:cNvSpPr/>
            <p:nvPr/>
          </p:nvSpPr>
          <p:spPr>
            <a:xfrm>
              <a:off x="4710406" y="1815485"/>
              <a:ext cx="3380234" cy="2313100"/>
            </a:xfrm>
            <a:custGeom>
              <a:rect b="b" l="l" r="r" t="t"/>
              <a:pathLst>
                <a:path extrusionOk="0" h="58865" w="86022">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3"/>
            <p:cNvSpPr/>
            <p:nvPr/>
          </p:nvSpPr>
          <p:spPr>
            <a:xfrm>
              <a:off x="4710425" y="2037750"/>
              <a:ext cx="3380234" cy="1927813"/>
            </a:xfrm>
            <a:custGeom>
              <a:rect b="b" l="l" r="r" t="t"/>
              <a:pathLst>
                <a:path extrusionOk="0" h="49060" w="86022">
                  <a:moveTo>
                    <a:pt x="0" y="1"/>
                  </a:moveTo>
                  <a:lnTo>
                    <a:pt x="0" y="49059"/>
                  </a:lnTo>
                  <a:lnTo>
                    <a:pt x="86021" y="49059"/>
                  </a:lnTo>
                  <a:lnTo>
                    <a:pt x="86021" y="1"/>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 name="Google Shape;872;p33"/>
            <p:cNvGrpSpPr/>
            <p:nvPr/>
          </p:nvGrpSpPr>
          <p:grpSpPr>
            <a:xfrm>
              <a:off x="4710585" y="2281922"/>
              <a:ext cx="3380235" cy="1683652"/>
              <a:chOff x="4710585" y="2281922"/>
              <a:chExt cx="3380235" cy="1683652"/>
            </a:xfrm>
          </p:grpSpPr>
          <p:sp>
            <p:nvSpPr>
              <p:cNvPr id="873" name="Google Shape;873;p33"/>
              <p:cNvSpPr/>
              <p:nvPr/>
            </p:nvSpPr>
            <p:spPr>
              <a:xfrm>
                <a:off x="4710585" y="3230006"/>
                <a:ext cx="3380234" cy="447295"/>
              </a:xfrm>
              <a:custGeom>
                <a:rect b="b" l="l" r="r" t="t"/>
                <a:pathLst>
                  <a:path extrusionOk="0" h="11383" w="86022">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 name="Google Shape;874;p33"/>
              <p:cNvGrpSpPr/>
              <p:nvPr/>
            </p:nvGrpSpPr>
            <p:grpSpPr>
              <a:xfrm>
                <a:off x="4710585" y="2281922"/>
                <a:ext cx="3380235" cy="634850"/>
                <a:chOff x="4672653" y="2281922"/>
                <a:chExt cx="3380235" cy="634850"/>
              </a:xfrm>
            </p:grpSpPr>
            <p:sp>
              <p:nvSpPr>
                <p:cNvPr id="875" name="Google Shape;875;p33"/>
                <p:cNvSpPr/>
                <p:nvPr/>
              </p:nvSpPr>
              <p:spPr>
                <a:xfrm>
                  <a:off x="4672653" y="2293200"/>
                  <a:ext cx="60514" cy="29235"/>
                </a:xfrm>
                <a:custGeom>
                  <a:rect b="b" l="l" r="r" t="t"/>
                  <a:pathLst>
                    <a:path extrusionOk="0" h="744" w="154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3"/>
                <p:cNvSpPr/>
                <p:nvPr/>
              </p:nvSpPr>
              <p:spPr>
                <a:xfrm>
                  <a:off x="4737530" y="2281922"/>
                  <a:ext cx="3315358" cy="634850"/>
                </a:xfrm>
                <a:custGeom>
                  <a:rect b="b" l="l" r="r" t="t"/>
                  <a:pathLst>
                    <a:path extrusionOk="0" h="16156" w="84371">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 name="Google Shape;877;p33"/>
              <p:cNvSpPr/>
              <p:nvPr/>
            </p:nvSpPr>
            <p:spPr>
              <a:xfrm>
                <a:off x="4921590" y="3223954"/>
                <a:ext cx="166021" cy="741615"/>
              </a:xfrm>
              <a:custGeom>
                <a:rect b="b" l="l" r="r" t="t"/>
                <a:pathLst>
                  <a:path extrusionOk="0" h="18873" w="4225">
                    <a:moveTo>
                      <a:pt x="0" y="0"/>
                    </a:moveTo>
                    <a:lnTo>
                      <a:pt x="0" y="18872"/>
                    </a:lnTo>
                    <a:lnTo>
                      <a:pt x="4225" y="18872"/>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3"/>
              <p:cNvSpPr/>
              <p:nvPr/>
            </p:nvSpPr>
            <p:spPr>
              <a:xfrm>
                <a:off x="5168405" y="3072588"/>
                <a:ext cx="166179" cy="892979"/>
              </a:xfrm>
              <a:custGeom>
                <a:rect b="b" l="l" r="r" t="t"/>
                <a:pathLst>
                  <a:path extrusionOk="0" h="22725" w="4229">
                    <a:moveTo>
                      <a:pt x="1" y="1"/>
                    </a:moveTo>
                    <a:lnTo>
                      <a:pt x="1" y="22724"/>
                    </a:lnTo>
                    <a:lnTo>
                      <a:pt x="4229" y="22724"/>
                    </a:lnTo>
                    <a:lnTo>
                      <a:pt x="4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3"/>
              <p:cNvSpPr/>
              <p:nvPr/>
            </p:nvSpPr>
            <p:spPr>
              <a:xfrm>
                <a:off x="5415377" y="2923933"/>
                <a:ext cx="166179" cy="1041632"/>
              </a:xfrm>
              <a:custGeom>
                <a:rect b="b" l="l" r="r" t="t"/>
                <a:pathLst>
                  <a:path extrusionOk="0" h="26508" w="4229">
                    <a:moveTo>
                      <a:pt x="1" y="0"/>
                    </a:moveTo>
                    <a:lnTo>
                      <a:pt x="1" y="26507"/>
                    </a:lnTo>
                    <a:lnTo>
                      <a:pt x="4229" y="26507"/>
                    </a:lnTo>
                    <a:lnTo>
                      <a:pt x="42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3"/>
              <p:cNvSpPr/>
              <p:nvPr/>
            </p:nvSpPr>
            <p:spPr>
              <a:xfrm>
                <a:off x="5662310" y="2741719"/>
                <a:ext cx="166100" cy="1223843"/>
              </a:xfrm>
              <a:custGeom>
                <a:rect b="b" l="l" r="r" t="t"/>
                <a:pathLst>
                  <a:path extrusionOk="0" h="31145" w="4227">
                    <a:moveTo>
                      <a:pt x="1" y="0"/>
                    </a:moveTo>
                    <a:lnTo>
                      <a:pt x="1" y="31144"/>
                    </a:lnTo>
                    <a:lnTo>
                      <a:pt x="4226" y="31144"/>
                    </a:lnTo>
                    <a:lnTo>
                      <a:pt x="4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3"/>
              <p:cNvSpPr/>
              <p:nvPr/>
            </p:nvSpPr>
            <p:spPr>
              <a:xfrm>
                <a:off x="5909282" y="3001659"/>
                <a:ext cx="166061" cy="963906"/>
              </a:xfrm>
              <a:custGeom>
                <a:rect b="b" l="l" r="r" t="t"/>
                <a:pathLst>
                  <a:path extrusionOk="0" h="24530" w="4226">
                    <a:moveTo>
                      <a:pt x="1" y="0"/>
                    </a:moveTo>
                    <a:lnTo>
                      <a:pt x="1" y="24529"/>
                    </a:lnTo>
                    <a:lnTo>
                      <a:pt x="4225" y="24529"/>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3"/>
              <p:cNvSpPr/>
              <p:nvPr/>
            </p:nvSpPr>
            <p:spPr>
              <a:xfrm>
                <a:off x="6156254" y="2640416"/>
                <a:ext cx="166061" cy="1325145"/>
              </a:xfrm>
              <a:custGeom>
                <a:rect b="b" l="l" r="r" t="t"/>
                <a:pathLst>
                  <a:path extrusionOk="0" h="33723" w="4226">
                    <a:moveTo>
                      <a:pt x="1" y="1"/>
                    </a:moveTo>
                    <a:lnTo>
                      <a:pt x="1" y="33722"/>
                    </a:lnTo>
                    <a:lnTo>
                      <a:pt x="4225" y="33722"/>
                    </a:lnTo>
                    <a:lnTo>
                      <a:pt x="4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3"/>
              <p:cNvSpPr/>
              <p:nvPr/>
            </p:nvSpPr>
            <p:spPr>
              <a:xfrm>
                <a:off x="6403226" y="3091489"/>
                <a:ext cx="166061" cy="874078"/>
              </a:xfrm>
              <a:custGeom>
                <a:rect b="b" l="l" r="r" t="t"/>
                <a:pathLst>
                  <a:path extrusionOk="0" h="22244" w="4226">
                    <a:moveTo>
                      <a:pt x="1" y="0"/>
                    </a:moveTo>
                    <a:lnTo>
                      <a:pt x="1" y="22243"/>
                    </a:lnTo>
                    <a:lnTo>
                      <a:pt x="4225" y="22243"/>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3"/>
              <p:cNvSpPr/>
              <p:nvPr/>
            </p:nvSpPr>
            <p:spPr>
              <a:xfrm>
                <a:off x="6650080" y="2798266"/>
                <a:ext cx="166179" cy="1167297"/>
              </a:xfrm>
              <a:custGeom>
                <a:rect b="b" l="l" r="r" t="t"/>
                <a:pathLst>
                  <a:path extrusionOk="0" h="29706" w="4229">
                    <a:moveTo>
                      <a:pt x="0" y="1"/>
                    </a:moveTo>
                    <a:lnTo>
                      <a:pt x="0" y="29705"/>
                    </a:lnTo>
                    <a:lnTo>
                      <a:pt x="4228" y="29705"/>
                    </a:lnTo>
                    <a:lnTo>
                      <a:pt x="42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3"/>
              <p:cNvSpPr/>
              <p:nvPr/>
            </p:nvSpPr>
            <p:spPr>
              <a:xfrm>
                <a:off x="6897013" y="3673574"/>
                <a:ext cx="166218" cy="292001"/>
              </a:xfrm>
              <a:custGeom>
                <a:rect b="b" l="l" r="r" t="t"/>
                <a:pathLst>
                  <a:path extrusionOk="0" h="7431" w="4230">
                    <a:moveTo>
                      <a:pt x="1" y="1"/>
                    </a:moveTo>
                    <a:lnTo>
                      <a:pt x="1" y="7430"/>
                    </a:lnTo>
                    <a:lnTo>
                      <a:pt x="4229" y="7430"/>
                    </a:lnTo>
                    <a:lnTo>
                      <a:pt x="4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3"/>
              <p:cNvSpPr/>
              <p:nvPr/>
            </p:nvSpPr>
            <p:spPr>
              <a:xfrm>
                <a:off x="7143985" y="2724901"/>
                <a:ext cx="166061" cy="1240661"/>
              </a:xfrm>
              <a:custGeom>
                <a:rect b="b" l="l" r="r" t="t"/>
                <a:pathLst>
                  <a:path extrusionOk="0" h="31573" w="4226">
                    <a:moveTo>
                      <a:pt x="1" y="1"/>
                    </a:moveTo>
                    <a:lnTo>
                      <a:pt x="1" y="31572"/>
                    </a:lnTo>
                    <a:lnTo>
                      <a:pt x="4225" y="31572"/>
                    </a:lnTo>
                    <a:lnTo>
                      <a:pt x="4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3"/>
              <p:cNvSpPr/>
              <p:nvPr/>
            </p:nvSpPr>
            <p:spPr>
              <a:xfrm>
                <a:off x="7390957" y="2381065"/>
                <a:ext cx="166061" cy="1584492"/>
              </a:xfrm>
              <a:custGeom>
                <a:rect b="b" l="l" r="r" t="t"/>
                <a:pathLst>
                  <a:path extrusionOk="0" h="40323" w="4226">
                    <a:moveTo>
                      <a:pt x="1" y="0"/>
                    </a:moveTo>
                    <a:lnTo>
                      <a:pt x="1" y="40322"/>
                    </a:lnTo>
                    <a:lnTo>
                      <a:pt x="4225" y="40322"/>
                    </a:lnTo>
                    <a:lnTo>
                      <a:pt x="42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3"/>
              <p:cNvSpPr/>
              <p:nvPr/>
            </p:nvSpPr>
            <p:spPr>
              <a:xfrm>
                <a:off x="7637929" y="3115184"/>
                <a:ext cx="166061" cy="850383"/>
              </a:xfrm>
              <a:custGeom>
                <a:rect b="b" l="l" r="r" t="t"/>
                <a:pathLst>
                  <a:path extrusionOk="0" h="21641" w="4226">
                    <a:moveTo>
                      <a:pt x="1" y="0"/>
                    </a:moveTo>
                    <a:lnTo>
                      <a:pt x="1" y="21640"/>
                    </a:lnTo>
                    <a:lnTo>
                      <a:pt x="4225" y="21640"/>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9" name="Google Shape;889;p33"/>
          <p:cNvGrpSpPr/>
          <p:nvPr/>
        </p:nvGrpSpPr>
        <p:grpSpPr>
          <a:xfrm>
            <a:off x="5262046" y="2085203"/>
            <a:ext cx="1054922" cy="2623643"/>
            <a:chOff x="5262046" y="2234728"/>
            <a:chExt cx="1054922" cy="2623643"/>
          </a:xfrm>
        </p:grpSpPr>
        <p:sp>
          <p:nvSpPr>
            <p:cNvPr id="890" name="Google Shape;890;p33"/>
            <p:cNvSpPr/>
            <p:nvPr/>
          </p:nvSpPr>
          <p:spPr>
            <a:xfrm>
              <a:off x="6104070" y="2510819"/>
              <a:ext cx="54895" cy="4008"/>
            </a:xfrm>
            <a:custGeom>
              <a:rect b="b" l="l" r="r" t="t"/>
              <a:pathLst>
                <a:path extrusionOk="0" h="102" w="1397">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3"/>
            <p:cNvSpPr/>
            <p:nvPr/>
          </p:nvSpPr>
          <p:spPr>
            <a:xfrm>
              <a:off x="6266871" y="2618410"/>
              <a:ext cx="157" cy="236"/>
            </a:xfrm>
            <a:custGeom>
              <a:rect b="b" l="l" r="r" t="t"/>
              <a:pathLst>
                <a:path extrusionOk="0" h="6" w="4">
                  <a:moveTo>
                    <a:pt x="0" y="1"/>
                  </a:moveTo>
                  <a:cubicBezTo>
                    <a:pt x="0" y="5"/>
                    <a:pt x="4" y="5"/>
                    <a:pt x="4" y="5"/>
                  </a:cubicBezTo>
                  <a:cubicBezTo>
                    <a:pt x="4" y="5"/>
                    <a:pt x="0" y="5"/>
                    <a:pt x="0" y="1"/>
                  </a:cubicBezTo>
                  <a:close/>
                </a:path>
              </a:pathLst>
            </a:custGeom>
            <a:solidFill>
              <a:srgbClr val="99B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3"/>
            <p:cNvSpPr/>
            <p:nvPr/>
          </p:nvSpPr>
          <p:spPr>
            <a:xfrm>
              <a:off x="5977067" y="2638333"/>
              <a:ext cx="3340" cy="49826"/>
            </a:xfrm>
            <a:custGeom>
              <a:rect b="b" l="l" r="r" t="t"/>
              <a:pathLst>
                <a:path extrusionOk="0" h="1268" w="85">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3"/>
            <p:cNvSpPr/>
            <p:nvPr/>
          </p:nvSpPr>
          <p:spPr>
            <a:xfrm>
              <a:off x="5988698" y="2715077"/>
              <a:ext cx="39099" cy="54306"/>
            </a:xfrm>
            <a:custGeom>
              <a:rect b="b" l="l" r="r" t="t"/>
              <a:pathLst>
                <a:path extrusionOk="0" h="1382" w="995">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3"/>
            <p:cNvSpPr/>
            <p:nvPr/>
          </p:nvSpPr>
          <p:spPr>
            <a:xfrm>
              <a:off x="5965592" y="2784355"/>
              <a:ext cx="125548" cy="256714"/>
            </a:xfrm>
            <a:custGeom>
              <a:rect b="b" l="l" r="r" t="t"/>
              <a:pathLst>
                <a:path extrusionOk="0" h="6533" w="3195">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3"/>
            <p:cNvSpPr/>
            <p:nvPr/>
          </p:nvSpPr>
          <p:spPr>
            <a:xfrm>
              <a:off x="5288021" y="2719557"/>
              <a:ext cx="227950" cy="308348"/>
            </a:xfrm>
            <a:custGeom>
              <a:rect b="b" l="l" r="r" t="t"/>
              <a:pathLst>
                <a:path extrusionOk="0" h="7847" w="5801">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3"/>
            <p:cNvSpPr/>
            <p:nvPr/>
          </p:nvSpPr>
          <p:spPr>
            <a:xfrm>
              <a:off x="5297766" y="2639787"/>
              <a:ext cx="193528" cy="199147"/>
            </a:xfrm>
            <a:custGeom>
              <a:rect b="b" l="l" r="r" t="t"/>
              <a:pathLst>
                <a:path extrusionOk="0" h="5068" w="4925">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3"/>
            <p:cNvSpPr/>
            <p:nvPr/>
          </p:nvSpPr>
          <p:spPr>
            <a:xfrm>
              <a:off x="5488310" y="2958906"/>
              <a:ext cx="102442" cy="63068"/>
            </a:xfrm>
            <a:custGeom>
              <a:rect b="b" l="l" r="r" t="t"/>
              <a:pathLst>
                <a:path extrusionOk="0" h="1605" w="2607">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3"/>
            <p:cNvSpPr/>
            <p:nvPr/>
          </p:nvSpPr>
          <p:spPr>
            <a:xfrm>
              <a:off x="5548510" y="2958906"/>
              <a:ext cx="95801" cy="96076"/>
            </a:xfrm>
            <a:custGeom>
              <a:rect b="b" l="l" r="r" t="t"/>
              <a:pathLst>
                <a:path extrusionOk="0" h="2445" w="2438">
                  <a:moveTo>
                    <a:pt x="1074" y="1"/>
                  </a:moveTo>
                  <a:lnTo>
                    <a:pt x="1" y="1605"/>
                  </a:lnTo>
                  <a:lnTo>
                    <a:pt x="970" y="2445"/>
                  </a:lnTo>
                  <a:lnTo>
                    <a:pt x="2438" y="851"/>
                  </a:lnTo>
                  <a:lnTo>
                    <a:pt x="107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3"/>
            <p:cNvSpPr/>
            <p:nvPr/>
          </p:nvSpPr>
          <p:spPr>
            <a:xfrm>
              <a:off x="5395494" y="4767365"/>
              <a:ext cx="39099" cy="18940"/>
            </a:xfrm>
            <a:custGeom>
              <a:rect b="b" l="l" r="r" t="t"/>
              <a:pathLst>
                <a:path extrusionOk="0" h="482" w="995">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3"/>
            <p:cNvSpPr/>
            <p:nvPr/>
          </p:nvSpPr>
          <p:spPr>
            <a:xfrm>
              <a:off x="5395612" y="4749799"/>
              <a:ext cx="23341" cy="33990"/>
            </a:xfrm>
            <a:custGeom>
              <a:rect b="b" l="l" r="r" t="t"/>
              <a:pathLst>
                <a:path extrusionOk="0" h="865" w="594">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3"/>
            <p:cNvSpPr/>
            <p:nvPr/>
          </p:nvSpPr>
          <p:spPr>
            <a:xfrm>
              <a:off x="5732413" y="4767404"/>
              <a:ext cx="46722" cy="19058"/>
            </a:xfrm>
            <a:custGeom>
              <a:rect b="b" l="l" r="r" t="t"/>
              <a:pathLst>
                <a:path extrusionOk="0" h="485" w="1189">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3"/>
            <p:cNvSpPr/>
            <p:nvPr/>
          </p:nvSpPr>
          <p:spPr>
            <a:xfrm>
              <a:off x="5732413" y="4749799"/>
              <a:ext cx="29118" cy="33990"/>
            </a:xfrm>
            <a:custGeom>
              <a:rect b="b" l="l" r="r" t="t"/>
              <a:pathLst>
                <a:path extrusionOk="0" h="865" w="741">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3"/>
            <p:cNvSpPr/>
            <p:nvPr/>
          </p:nvSpPr>
          <p:spPr>
            <a:xfrm>
              <a:off x="5530867" y="2460324"/>
              <a:ext cx="185944" cy="209207"/>
            </a:xfrm>
            <a:custGeom>
              <a:rect b="b" l="l" r="r" t="t"/>
              <a:pathLst>
                <a:path extrusionOk="0" h="5324" w="4732">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3"/>
            <p:cNvSpPr/>
            <p:nvPr/>
          </p:nvSpPr>
          <p:spPr>
            <a:xfrm>
              <a:off x="5716066" y="2364954"/>
              <a:ext cx="35444" cy="16268"/>
            </a:xfrm>
            <a:custGeom>
              <a:rect b="b" l="l" r="r" t="t"/>
              <a:pathLst>
                <a:path extrusionOk="0" h="414" w="902">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3"/>
            <p:cNvSpPr/>
            <p:nvPr/>
          </p:nvSpPr>
          <p:spPr>
            <a:xfrm>
              <a:off x="5721292" y="2426884"/>
              <a:ext cx="21887" cy="44757"/>
            </a:xfrm>
            <a:custGeom>
              <a:rect b="b" l="l" r="r" t="t"/>
              <a:pathLst>
                <a:path extrusionOk="0" h="1139" w="557">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3"/>
            <p:cNvSpPr/>
            <p:nvPr/>
          </p:nvSpPr>
          <p:spPr>
            <a:xfrm>
              <a:off x="5726637" y="2406332"/>
              <a:ext cx="16543" cy="21691"/>
            </a:xfrm>
            <a:custGeom>
              <a:rect b="b" l="l" r="r" t="t"/>
              <a:pathLst>
                <a:path extrusionOk="0" h="552" w="421">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3"/>
            <p:cNvSpPr/>
            <p:nvPr/>
          </p:nvSpPr>
          <p:spPr>
            <a:xfrm>
              <a:off x="5735557" y="2405743"/>
              <a:ext cx="15129" cy="4401"/>
            </a:xfrm>
            <a:custGeom>
              <a:rect b="b" l="l" r="r" t="t"/>
              <a:pathLst>
                <a:path extrusionOk="0" h="112" w="385">
                  <a:moveTo>
                    <a:pt x="384" y="0"/>
                  </a:moveTo>
                  <a:lnTo>
                    <a:pt x="0" y="18"/>
                  </a:lnTo>
                  <a:cubicBezTo>
                    <a:pt x="43" y="88"/>
                    <a:pt x="97" y="111"/>
                    <a:pt x="151" y="111"/>
                  </a:cubicBezTo>
                  <a:cubicBezTo>
                    <a:pt x="268" y="111"/>
                    <a:pt x="384" y="0"/>
                    <a:pt x="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3"/>
            <p:cNvSpPr/>
            <p:nvPr/>
          </p:nvSpPr>
          <p:spPr>
            <a:xfrm>
              <a:off x="5651897" y="4608414"/>
              <a:ext cx="78865" cy="173527"/>
            </a:xfrm>
            <a:custGeom>
              <a:rect b="b" l="l" r="r" t="t"/>
              <a:pathLst>
                <a:path extrusionOk="0" h="4416" w="2007">
                  <a:moveTo>
                    <a:pt x="101" y="1"/>
                  </a:moveTo>
                  <a:lnTo>
                    <a:pt x="1" y="4416"/>
                  </a:lnTo>
                  <a:lnTo>
                    <a:pt x="1907" y="4416"/>
                  </a:lnTo>
                  <a:lnTo>
                    <a:pt x="2007"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3"/>
            <p:cNvSpPr/>
            <p:nvPr/>
          </p:nvSpPr>
          <p:spPr>
            <a:xfrm>
              <a:off x="5311559" y="4608414"/>
              <a:ext cx="97923" cy="173527"/>
            </a:xfrm>
            <a:custGeom>
              <a:rect b="b" l="l" r="r" t="t"/>
              <a:pathLst>
                <a:path extrusionOk="0" h="4416" w="2492">
                  <a:moveTo>
                    <a:pt x="586" y="1"/>
                  </a:moveTo>
                  <a:lnTo>
                    <a:pt x="1" y="4416"/>
                  </a:lnTo>
                  <a:lnTo>
                    <a:pt x="1906" y="4416"/>
                  </a:lnTo>
                  <a:lnTo>
                    <a:pt x="2492"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3"/>
            <p:cNvSpPr/>
            <p:nvPr/>
          </p:nvSpPr>
          <p:spPr>
            <a:xfrm>
              <a:off x="5290811" y="4773298"/>
              <a:ext cx="214001" cy="85074"/>
            </a:xfrm>
            <a:custGeom>
              <a:rect b="b" l="l" r="r" t="t"/>
              <a:pathLst>
                <a:path extrusionOk="0" h="2165" w="5446">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3"/>
            <p:cNvSpPr/>
            <p:nvPr/>
          </p:nvSpPr>
          <p:spPr>
            <a:xfrm>
              <a:off x="5629184" y="4773298"/>
              <a:ext cx="227675" cy="85074"/>
            </a:xfrm>
            <a:custGeom>
              <a:rect b="b" l="l" r="r" t="t"/>
              <a:pathLst>
                <a:path extrusionOk="0" h="2165" w="5794">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3"/>
            <p:cNvSpPr/>
            <p:nvPr/>
          </p:nvSpPr>
          <p:spPr>
            <a:xfrm>
              <a:off x="5653744" y="4608571"/>
              <a:ext cx="77018" cy="89475"/>
            </a:xfrm>
            <a:custGeom>
              <a:rect b="b" l="l" r="r" t="t"/>
              <a:pathLst>
                <a:path extrusionOk="0" h="2277" w="1960">
                  <a:moveTo>
                    <a:pt x="51" y="0"/>
                  </a:moveTo>
                  <a:lnTo>
                    <a:pt x="0" y="2276"/>
                  </a:lnTo>
                  <a:lnTo>
                    <a:pt x="1910" y="2276"/>
                  </a:lnTo>
                  <a:lnTo>
                    <a:pt x="1960" y="0"/>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3"/>
            <p:cNvSpPr/>
            <p:nvPr/>
          </p:nvSpPr>
          <p:spPr>
            <a:xfrm>
              <a:off x="5322718" y="4608571"/>
              <a:ext cx="86763" cy="89475"/>
            </a:xfrm>
            <a:custGeom>
              <a:rect b="b" l="l" r="r" t="t"/>
              <a:pathLst>
                <a:path extrusionOk="0" h="2277" w="2208">
                  <a:moveTo>
                    <a:pt x="302" y="0"/>
                  </a:moveTo>
                  <a:lnTo>
                    <a:pt x="0" y="2276"/>
                  </a:lnTo>
                  <a:lnTo>
                    <a:pt x="1906" y="2276"/>
                  </a:lnTo>
                  <a:lnTo>
                    <a:pt x="2208" y="0"/>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3"/>
            <p:cNvSpPr/>
            <p:nvPr/>
          </p:nvSpPr>
          <p:spPr>
            <a:xfrm>
              <a:off x="5401860" y="2621986"/>
              <a:ext cx="429730" cy="473741"/>
            </a:xfrm>
            <a:custGeom>
              <a:rect b="b" l="l" r="r" t="t"/>
              <a:pathLst>
                <a:path extrusionOk="0" h="12056" w="10936">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3"/>
            <p:cNvSpPr/>
            <p:nvPr/>
          </p:nvSpPr>
          <p:spPr>
            <a:xfrm>
              <a:off x="5744595" y="2726905"/>
              <a:ext cx="303515" cy="331846"/>
            </a:xfrm>
            <a:custGeom>
              <a:rect b="b" l="l" r="r" t="t"/>
              <a:pathLst>
                <a:path extrusionOk="0" h="8445" w="7724">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3"/>
            <p:cNvSpPr/>
            <p:nvPr/>
          </p:nvSpPr>
          <p:spPr>
            <a:xfrm>
              <a:off x="5682076" y="2638490"/>
              <a:ext cx="167161" cy="221034"/>
            </a:xfrm>
            <a:custGeom>
              <a:rect b="b" l="l" r="r" t="t"/>
              <a:pathLst>
                <a:path extrusionOk="0" h="5625" w="4254">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3"/>
            <p:cNvSpPr/>
            <p:nvPr/>
          </p:nvSpPr>
          <p:spPr>
            <a:xfrm>
              <a:off x="5997618" y="2884126"/>
              <a:ext cx="87038" cy="62676"/>
            </a:xfrm>
            <a:custGeom>
              <a:rect b="b" l="l" r="r" t="t"/>
              <a:pathLst>
                <a:path extrusionOk="0" h="1595" w="2215">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 name="Google Shape;918;p33"/>
            <p:cNvGrpSpPr/>
            <p:nvPr/>
          </p:nvGrpSpPr>
          <p:grpSpPr>
            <a:xfrm>
              <a:off x="5932859" y="2488224"/>
              <a:ext cx="384109" cy="413192"/>
              <a:chOff x="5932859" y="2488224"/>
              <a:chExt cx="384109" cy="413192"/>
            </a:xfrm>
          </p:grpSpPr>
          <p:sp>
            <p:nvSpPr>
              <p:cNvPr id="919" name="Google Shape;919;p33"/>
              <p:cNvSpPr/>
              <p:nvPr/>
            </p:nvSpPr>
            <p:spPr>
              <a:xfrm>
                <a:off x="5978835" y="2512234"/>
                <a:ext cx="274515" cy="202880"/>
              </a:xfrm>
              <a:custGeom>
                <a:rect b="b" l="l" r="r" t="t"/>
                <a:pathLst>
                  <a:path extrusionOk="0" h="5163" w="6986">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3"/>
              <p:cNvSpPr/>
              <p:nvPr/>
            </p:nvSpPr>
            <p:spPr>
              <a:xfrm>
                <a:off x="6121163" y="2585716"/>
                <a:ext cx="134743" cy="67745"/>
              </a:xfrm>
              <a:custGeom>
                <a:rect b="b" l="l" r="r" t="t"/>
                <a:pathLst>
                  <a:path extrusionOk="0" h="1724" w="3429">
                    <a:moveTo>
                      <a:pt x="2010" y="1"/>
                    </a:moveTo>
                    <a:lnTo>
                      <a:pt x="1" y="940"/>
                    </a:lnTo>
                    <a:lnTo>
                      <a:pt x="1" y="1723"/>
                    </a:lnTo>
                    <a:lnTo>
                      <a:pt x="3428" y="126"/>
                    </a:lnTo>
                    <a:cubicBezTo>
                      <a:pt x="3407" y="83"/>
                      <a:pt x="3385" y="44"/>
                      <a:pt x="3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3"/>
              <p:cNvSpPr/>
              <p:nvPr/>
            </p:nvSpPr>
            <p:spPr>
              <a:xfrm>
                <a:off x="6121163" y="2618607"/>
                <a:ext cx="151364" cy="187319"/>
              </a:xfrm>
              <a:custGeom>
                <a:rect b="b" l="l" r="r" t="t"/>
                <a:pathLst>
                  <a:path extrusionOk="0" h="4767" w="3852">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3"/>
              <p:cNvSpPr/>
              <p:nvPr/>
            </p:nvSpPr>
            <p:spPr>
              <a:xfrm>
                <a:off x="6121163" y="2585716"/>
                <a:ext cx="79022" cy="36977"/>
              </a:xfrm>
              <a:custGeom>
                <a:rect b="b" l="l" r="r" t="t"/>
                <a:pathLst>
                  <a:path extrusionOk="0" h="941" w="2011">
                    <a:moveTo>
                      <a:pt x="1" y="1"/>
                    </a:moveTo>
                    <a:lnTo>
                      <a:pt x="1" y="940"/>
                    </a:lnTo>
                    <a:lnTo>
                      <a:pt x="20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3"/>
              <p:cNvSpPr/>
              <p:nvPr/>
            </p:nvSpPr>
            <p:spPr>
              <a:xfrm>
                <a:off x="6121163" y="2590667"/>
                <a:ext cx="151207" cy="135253"/>
              </a:xfrm>
              <a:custGeom>
                <a:rect b="b" l="l" r="r" t="t"/>
                <a:pathLst>
                  <a:path extrusionOk="0" h="3442" w="3848">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3"/>
              <p:cNvSpPr/>
              <p:nvPr/>
            </p:nvSpPr>
            <p:spPr>
              <a:xfrm>
                <a:off x="6027758" y="2725883"/>
                <a:ext cx="93444" cy="79887"/>
              </a:xfrm>
              <a:custGeom>
                <a:rect b="b" l="l" r="r" t="t"/>
                <a:pathLst>
                  <a:path extrusionOk="0" h="2033" w="2378">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3"/>
              <p:cNvSpPr/>
              <p:nvPr/>
            </p:nvSpPr>
            <p:spPr>
              <a:xfrm>
                <a:off x="5976438" y="2533532"/>
                <a:ext cx="264220" cy="154626"/>
              </a:xfrm>
              <a:custGeom>
                <a:rect b="b" l="l" r="r" t="t"/>
                <a:pathLst>
                  <a:path extrusionOk="0" h="3935" w="6724">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3"/>
              <p:cNvSpPr/>
              <p:nvPr/>
            </p:nvSpPr>
            <p:spPr>
              <a:xfrm>
                <a:off x="5988698" y="2653422"/>
                <a:ext cx="132503" cy="115960"/>
              </a:xfrm>
              <a:custGeom>
                <a:rect b="b" l="l" r="r" t="t"/>
                <a:pathLst>
                  <a:path extrusionOk="0" h="2951" w="3372">
                    <a:moveTo>
                      <a:pt x="3372" y="0"/>
                    </a:moveTo>
                    <a:lnTo>
                      <a:pt x="1" y="1569"/>
                    </a:lnTo>
                    <a:cubicBezTo>
                      <a:pt x="220" y="2093"/>
                      <a:pt x="561" y="2570"/>
                      <a:pt x="995" y="2951"/>
                    </a:cubicBezTo>
                    <a:lnTo>
                      <a:pt x="3372" y="1845"/>
                    </a:lnTo>
                    <a:lnTo>
                      <a:pt x="3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3"/>
              <p:cNvSpPr/>
              <p:nvPr/>
            </p:nvSpPr>
            <p:spPr>
              <a:xfrm>
                <a:off x="5932859" y="2488224"/>
                <a:ext cx="384109" cy="340295"/>
              </a:xfrm>
              <a:custGeom>
                <a:rect b="b" l="l" r="r" t="t"/>
                <a:pathLst>
                  <a:path extrusionOk="0" h="8660" w="9775">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3"/>
              <p:cNvSpPr/>
              <p:nvPr/>
            </p:nvSpPr>
            <p:spPr>
              <a:xfrm>
                <a:off x="6008032" y="2844399"/>
                <a:ext cx="85231" cy="57017"/>
              </a:xfrm>
              <a:custGeom>
                <a:rect b="b" l="l" r="r" t="t"/>
                <a:pathLst>
                  <a:path extrusionOk="0" h="1451" w="2169">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 name="Google Shape;929;p33"/>
            <p:cNvSpPr/>
            <p:nvPr/>
          </p:nvSpPr>
          <p:spPr>
            <a:xfrm>
              <a:off x="5515934" y="2262864"/>
              <a:ext cx="241782" cy="287011"/>
            </a:xfrm>
            <a:custGeom>
              <a:rect b="b" l="l" r="r" t="t"/>
              <a:pathLst>
                <a:path extrusionOk="0" h="7304" w="6153">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3"/>
            <p:cNvSpPr/>
            <p:nvPr/>
          </p:nvSpPr>
          <p:spPr>
            <a:xfrm>
              <a:off x="5262046" y="2236615"/>
              <a:ext cx="531583" cy="693989"/>
            </a:xfrm>
            <a:custGeom>
              <a:rect b="b" l="l" r="r" t="t"/>
              <a:pathLst>
                <a:path extrusionOk="0" h="17661" w="13528">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3"/>
            <p:cNvSpPr/>
            <p:nvPr/>
          </p:nvSpPr>
          <p:spPr>
            <a:xfrm>
              <a:off x="5622425" y="2234728"/>
              <a:ext cx="139969" cy="168772"/>
            </a:xfrm>
            <a:custGeom>
              <a:rect b="b" l="l" r="r" t="t"/>
              <a:pathLst>
                <a:path extrusionOk="0" h="4295" w="3562">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3"/>
            <p:cNvSpPr/>
            <p:nvPr/>
          </p:nvSpPr>
          <p:spPr>
            <a:xfrm>
              <a:off x="5652761" y="2389278"/>
              <a:ext cx="53756" cy="71281"/>
            </a:xfrm>
            <a:custGeom>
              <a:rect b="b" l="l" r="r" t="t"/>
              <a:pathLst>
                <a:path extrusionOk="0" h="1814" w="1368">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3"/>
            <p:cNvSpPr/>
            <p:nvPr/>
          </p:nvSpPr>
          <p:spPr>
            <a:xfrm>
              <a:off x="5313405" y="3095694"/>
              <a:ext cx="369137" cy="1584964"/>
            </a:xfrm>
            <a:custGeom>
              <a:rect b="b" l="l" r="r" t="t"/>
              <a:pathLst>
                <a:path extrusionOk="0" h="40335" w="9394">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3"/>
            <p:cNvSpPr/>
            <p:nvPr/>
          </p:nvSpPr>
          <p:spPr>
            <a:xfrm>
              <a:off x="5296587" y="4630420"/>
              <a:ext cx="147042" cy="51948"/>
            </a:xfrm>
            <a:custGeom>
              <a:rect b="b" l="l" r="r" t="t"/>
              <a:pathLst>
                <a:path extrusionOk="0" h="1322" w="3742">
                  <a:moveTo>
                    <a:pt x="3741" y="1"/>
                  </a:moveTo>
                  <a:lnTo>
                    <a:pt x="62" y="94"/>
                  </a:lnTo>
                  <a:lnTo>
                    <a:pt x="1" y="1321"/>
                  </a:lnTo>
                  <a:lnTo>
                    <a:pt x="3454" y="1321"/>
                  </a:lnTo>
                  <a:lnTo>
                    <a:pt x="374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3"/>
            <p:cNvSpPr/>
            <p:nvPr/>
          </p:nvSpPr>
          <p:spPr>
            <a:xfrm>
              <a:off x="5519157" y="3329738"/>
              <a:ext cx="124329" cy="472955"/>
            </a:xfrm>
            <a:custGeom>
              <a:rect b="b" l="l" r="r" t="t"/>
              <a:pathLst>
                <a:path extrusionOk="0" h="12036" w="3164">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3"/>
            <p:cNvSpPr/>
            <p:nvPr/>
          </p:nvSpPr>
          <p:spPr>
            <a:xfrm>
              <a:off x="5540180" y="3095694"/>
              <a:ext cx="271293" cy="1584964"/>
            </a:xfrm>
            <a:custGeom>
              <a:rect b="b" l="l" r="r" t="t"/>
              <a:pathLst>
                <a:path extrusionOk="0" h="40335" w="6904">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3"/>
            <p:cNvSpPr/>
            <p:nvPr/>
          </p:nvSpPr>
          <p:spPr>
            <a:xfrm>
              <a:off x="5624115" y="4630420"/>
              <a:ext cx="146885" cy="51948"/>
            </a:xfrm>
            <a:custGeom>
              <a:rect b="b" l="l" r="r" t="t"/>
              <a:pathLst>
                <a:path extrusionOk="0" h="1322" w="3738">
                  <a:moveTo>
                    <a:pt x="3737" y="1"/>
                  </a:moveTo>
                  <a:lnTo>
                    <a:pt x="0" y="94"/>
                  </a:lnTo>
                  <a:lnTo>
                    <a:pt x="61" y="1321"/>
                  </a:lnTo>
                  <a:lnTo>
                    <a:pt x="3449" y="1321"/>
                  </a:lnTo>
                  <a:lnTo>
                    <a:pt x="3737"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3"/>
            <p:cNvSpPr/>
            <p:nvPr/>
          </p:nvSpPr>
          <p:spPr>
            <a:xfrm>
              <a:off x="5439505" y="3075574"/>
              <a:ext cx="333025" cy="33872"/>
            </a:xfrm>
            <a:custGeom>
              <a:rect b="b" l="l" r="r" t="t"/>
              <a:pathLst>
                <a:path extrusionOk="0" h="862" w="8475">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3"/>
            <p:cNvSpPr/>
            <p:nvPr/>
          </p:nvSpPr>
          <p:spPr>
            <a:xfrm>
              <a:off x="5484459" y="3073177"/>
              <a:ext cx="18115" cy="39216"/>
            </a:xfrm>
            <a:custGeom>
              <a:rect b="b" l="l" r="r" t="t"/>
              <a:pathLst>
                <a:path extrusionOk="0" h="998" w="461">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3"/>
            <p:cNvSpPr/>
            <p:nvPr/>
          </p:nvSpPr>
          <p:spPr>
            <a:xfrm>
              <a:off x="5684512" y="3073177"/>
              <a:ext cx="18076" cy="39216"/>
            </a:xfrm>
            <a:custGeom>
              <a:rect b="b" l="l" r="r" t="t"/>
              <a:pathLst>
                <a:path extrusionOk="0" h="998" w="46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44" name="Shape 944"/>
        <p:cNvGrpSpPr/>
        <p:nvPr/>
      </p:nvGrpSpPr>
      <p:grpSpPr>
        <a:xfrm>
          <a:off x="0" y="0"/>
          <a:ext cx="0" cy="0"/>
          <a:chOff x="0" y="0"/>
          <a:chExt cx="0" cy="0"/>
        </a:xfrm>
      </p:grpSpPr>
      <p:sp>
        <p:nvSpPr>
          <p:cNvPr id="945" name="Google Shape;945;p34"/>
          <p:cNvSpPr txBox="1"/>
          <p:nvPr>
            <p:ph idx="4"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General</a:t>
            </a:r>
            <a:r>
              <a:rPr lang="en"/>
              <a:t> </a:t>
            </a:r>
            <a:r>
              <a:rPr lang="en"/>
              <a:t>Type of Testing</a:t>
            </a:r>
            <a:endParaRPr/>
          </a:p>
        </p:txBody>
      </p:sp>
      <p:sp>
        <p:nvSpPr>
          <p:cNvPr id="946" name="Google Shape;946;p34"/>
          <p:cNvSpPr txBox="1"/>
          <p:nvPr/>
        </p:nvSpPr>
        <p:spPr>
          <a:xfrm>
            <a:off x="309775" y="1133025"/>
            <a:ext cx="85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pic>
        <p:nvPicPr>
          <p:cNvPr id="947" name="Google Shape;947;p34"/>
          <p:cNvPicPr preferRelativeResize="0"/>
          <p:nvPr/>
        </p:nvPicPr>
        <p:blipFill>
          <a:blip r:embed="rId3">
            <a:alphaModFix/>
          </a:blip>
          <a:stretch>
            <a:fillRect/>
          </a:stretch>
        </p:blipFill>
        <p:spPr>
          <a:xfrm>
            <a:off x="1078913" y="1316403"/>
            <a:ext cx="6986175" cy="3326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35"/>
          <p:cNvSpPr txBox="1"/>
          <p:nvPr>
            <p:ph idx="4"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Flutter type of testing</a:t>
            </a:r>
            <a:endParaRPr/>
          </a:p>
        </p:txBody>
      </p:sp>
      <p:pic>
        <p:nvPicPr>
          <p:cNvPr id="953" name="Google Shape;953;p35"/>
          <p:cNvPicPr preferRelativeResize="0"/>
          <p:nvPr/>
        </p:nvPicPr>
        <p:blipFill>
          <a:blip r:embed="rId3">
            <a:alphaModFix/>
          </a:blip>
          <a:stretch>
            <a:fillRect/>
          </a:stretch>
        </p:blipFill>
        <p:spPr>
          <a:xfrm>
            <a:off x="697253" y="1515003"/>
            <a:ext cx="7749498" cy="2113500"/>
          </a:xfrm>
          <a:prstGeom prst="rect">
            <a:avLst/>
          </a:prstGeom>
          <a:noFill/>
          <a:ln>
            <a:noFill/>
          </a:ln>
        </p:spPr>
      </p:pic>
      <p:sp>
        <p:nvSpPr>
          <p:cNvPr id="954" name="Google Shape;954;p35"/>
          <p:cNvSpPr txBox="1"/>
          <p:nvPr/>
        </p:nvSpPr>
        <p:spPr>
          <a:xfrm>
            <a:off x="697200" y="4246375"/>
            <a:ext cx="7749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Notes that</a:t>
            </a:r>
            <a:r>
              <a:rPr lang="en">
                <a:latin typeface="Anaheim"/>
                <a:ea typeface="Anaheim"/>
                <a:cs typeface="Anaheim"/>
                <a:sym typeface="Anaheim"/>
              </a:rPr>
              <a:t> </a:t>
            </a:r>
            <a:r>
              <a:rPr lang="en">
                <a:latin typeface="Anaheim"/>
                <a:ea typeface="Anaheim"/>
                <a:cs typeface="Anaheim"/>
                <a:sym typeface="Anaheim"/>
              </a:rPr>
              <a:t>Widget Test is hard to implement when it is not a pure Widget that having dependency on BLoC State</a:t>
            </a:r>
            <a:endParaRPr>
              <a:latin typeface="Anaheim"/>
              <a:ea typeface="Anaheim"/>
              <a:cs typeface="Anaheim"/>
              <a:sym typeface="Anahei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58" name="Shape 958"/>
        <p:cNvGrpSpPr/>
        <p:nvPr/>
      </p:nvGrpSpPr>
      <p:grpSpPr>
        <a:xfrm>
          <a:off x="0" y="0"/>
          <a:ext cx="0" cy="0"/>
          <a:chOff x="0" y="0"/>
          <a:chExt cx="0" cy="0"/>
        </a:xfrm>
      </p:grpSpPr>
      <p:grpSp>
        <p:nvGrpSpPr>
          <p:cNvPr id="959" name="Google Shape;959;p36"/>
          <p:cNvGrpSpPr/>
          <p:nvPr/>
        </p:nvGrpSpPr>
        <p:grpSpPr>
          <a:xfrm>
            <a:off x="4534350" y="4313399"/>
            <a:ext cx="4600713" cy="150450"/>
            <a:chOff x="0" y="4397412"/>
            <a:chExt cx="4600713" cy="150450"/>
          </a:xfrm>
        </p:grpSpPr>
        <p:sp>
          <p:nvSpPr>
            <p:cNvPr id="960" name="Google Shape;960;p36"/>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36"/>
          <p:cNvGrpSpPr/>
          <p:nvPr/>
        </p:nvGrpSpPr>
        <p:grpSpPr>
          <a:xfrm>
            <a:off x="5215723" y="1329593"/>
            <a:ext cx="3081703" cy="2757573"/>
            <a:chOff x="5215723" y="1479118"/>
            <a:chExt cx="3081703" cy="2757573"/>
          </a:xfrm>
        </p:grpSpPr>
        <p:grpSp>
          <p:nvGrpSpPr>
            <p:cNvPr id="966" name="Google Shape;966;p36"/>
            <p:cNvGrpSpPr/>
            <p:nvPr/>
          </p:nvGrpSpPr>
          <p:grpSpPr>
            <a:xfrm>
              <a:off x="5215723" y="1707350"/>
              <a:ext cx="3081703" cy="2529341"/>
              <a:chOff x="5150194" y="1591500"/>
              <a:chExt cx="3081703" cy="2529341"/>
            </a:xfrm>
          </p:grpSpPr>
          <p:sp>
            <p:nvSpPr>
              <p:cNvPr id="967" name="Google Shape;967;p36"/>
              <p:cNvSpPr/>
              <p:nvPr/>
            </p:nvSpPr>
            <p:spPr>
              <a:xfrm>
                <a:off x="5150194" y="1591500"/>
                <a:ext cx="1147444" cy="2529341"/>
              </a:xfrm>
              <a:custGeom>
                <a:rect b="b" l="l" r="r" t="t"/>
                <a:pathLst>
                  <a:path extrusionOk="0" h="64368" w="4654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6402990" y="1591500"/>
                <a:ext cx="1828907" cy="2529341"/>
              </a:xfrm>
              <a:custGeom>
                <a:rect b="b" l="l" r="r" t="t"/>
                <a:pathLst>
                  <a:path extrusionOk="0" h="64368" w="46543">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36"/>
            <p:cNvGrpSpPr/>
            <p:nvPr/>
          </p:nvGrpSpPr>
          <p:grpSpPr>
            <a:xfrm>
              <a:off x="5723516" y="1479118"/>
              <a:ext cx="2288423" cy="1787926"/>
              <a:chOff x="5723516" y="1479118"/>
              <a:chExt cx="2288423" cy="1787926"/>
            </a:xfrm>
          </p:grpSpPr>
          <p:sp>
            <p:nvSpPr>
              <p:cNvPr id="970" name="Google Shape;970;p36"/>
              <p:cNvSpPr/>
              <p:nvPr/>
            </p:nvSpPr>
            <p:spPr>
              <a:xfrm>
                <a:off x="5723516" y="1479118"/>
                <a:ext cx="2288423" cy="291294"/>
              </a:xfrm>
              <a:custGeom>
                <a:rect b="b" l="l" r="r" t="t"/>
                <a:pathLst>
                  <a:path extrusionOk="0" h="7413" w="58237">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chemeClr val="accent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6229445" y="1572681"/>
                <a:ext cx="104407" cy="104368"/>
              </a:xfrm>
              <a:custGeom>
                <a:rect b="b" l="l" r="r" t="t"/>
                <a:pathLst>
                  <a:path extrusionOk="0" h="2656" w="2657">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6044560" y="1572681"/>
                <a:ext cx="104407" cy="104368"/>
              </a:xfrm>
              <a:custGeom>
                <a:rect b="b" l="l" r="r" t="t"/>
                <a:pathLst>
                  <a:path extrusionOk="0" h="2656" w="2657">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5859635" y="1572681"/>
                <a:ext cx="104407" cy="104368"/>
              </a:xfrm>
              <a:custGeom>
                <a:rect b="b" l="l" r="r" t="t"/>
                <a:pathLst>
                  <a:path extrusionOk="0" h="2656" w="2657">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5723516" y="1770377"/>
                <a:ext cx="2288423" cy="1496668"/>
              </a:xfrm>
              <a:custGeom>
                <a:rect b="b" l="l" r="r" t="t"/>
                <a:pathLst>
                  <a:path extrusionOk="0" h="38088" w="58237">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5" name="Google Shape;975;p36"/>
          <p:cNvSpPr txBox="1"/>
          <p:nvPr>
            <p:ph type="ctrTitle"/>
          </p:nvPr>
        </p:nvSpPr>
        <p:spPr>
          <a:xfrm>
            <a:off x="578750" y="1715300"/>
            <a:ext cx="27387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03.</a:t>
            </a:r>
            <a:endParaRPr/>
          </a:p>
          <a:p>
            <a:pPr indent="0" lvl="0" marL="0" rtl="0" algn="r">
              <a:spcBef>
                <a:spcPts val="0"/>
              </a:spcBef>
              <a:spcAft>
                <a:spcPts val="0"/>
              </a:spcAft>
              <a:buNone/>
            </a:pPr>
            <a:r>
              <a:rPr lang="en"/>
              <a:t>CI/CD</a:t>
            </a:r>
            <a:endParaRPr/>
          </a:p>
        </p:txBody>
      </p:sp>
      <p:grpSp>
        <p:nvGrpSpPr>
          <p:cNvPr id="976" name="Google Shape;976;p36"/>
          <p:cNvGrpSpPr/>
          <p:nvPr/>
        </p:nvGrpSpPr>
        <p:grpSpPr>
          <a:xfrm>
            <a:off x="4394088" y="3149994"/>
            <a:ext cx="1221060" cy="1220197"/>
            <a:chOff x="4394088" y="3299519"/>
            <a:chExt cx="1221060" cy="1220197"/>
          </a:xfrm>
        </p:grpSpPr>
        <p:sp>
          <p:nvSpPr>
            <p:cNvPr id="977" name="Google Shape;977;p36"/>
            <p:cNvSpPr/>
            <p:nvPr/>
          </p:nvSpPr>
          <p:spPr>
            <a:xfrm>
              <a:off x="5004504" y="3380350"/>
              <a:ext cx="610644" cy="1139359"/>
            </a:xfrm>
            <a:custGeom>
              <a:rect b="b" l="l" r="r" t="t"/>
              <a:pathLst>
                <a:path extrusionOk="0" h="28995" w="1554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4394088" y="3909150"/>
              <a:ext cx="610448" cy="610566"/>
            </a:xfrm>
            <a:custGeom>
              <a:rect b="b" l="l" r="r" t="t"/>
              <a:pathLst>
                <a:path extrusionOk="0" h="15538" w="15535">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6"/>
            <p:cNvSpPr/>
            <p:nvPr/>
          </p:nvSpPr>
          <p:spPr>
            <a:xfrm>
              <a:off x="4394088" y="3299519"/>
              <a:ext cx="915691" cy="609662"/>
            </a:xfrm>
            <a:custGeom>
              <a:rect b="b" l="l" r="r" t="t"/>
              <a:pathLst>
                <a:path extrusionOk="0" h="15515" w="23303">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 name="Google Shape;980;p36"/>
          <p:cNvSpPr/>
          <p:nvPr/>
        </p:nvSpPr>
        <p:spPr>
          <a:xfrm>
            <a:off x="4670099" y="3237152"/>
            <a:ext cx="2593" cy="5973"/>
          </a:xfrm>
          <a:custGeom>
            <a:rect b="b" l="l" r="r" t="t"/>
            <a:pathLst>
              <a:path extrusionOk="0" h="152" w="66">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a:off x="8052890" y="3127164"/>
            <a:ext cx="2554" cy="4951"/>
          </a:xfrm>
          <a:custGeom>
            <a:rect b="b" l="l" r="r" t="t"/>
            <a:pathLst>
              <a:path extrusionOk="0" h="126" w="65">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4670099" y="2168078"/>
            <a:ext cx="2593" cy="4833"/>
          </a:xfrm>
          <a:custGeom>
            <a:rect b="b" l="l" r="r" t="t"/>
            <a:pathLst>
              <a:path extrusionOk="0" h="123" w="66">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a:off x="8052890" y="2518830"/>
            <a:ext cx="2554" cy="5973"/>
          </a:xfrm>
          <a:custGeom>
            <a:rect b="b" l="l" r="r" t="t"/>
            <a:pathLst>
              <a:path extrusionOk="0" h="152" w="65">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4" name="Google Shape;984;p36"/>
          <p:cNvGrpSpPr/>
          <p:nvPr/>
        </p:nvGrpSpPr>
        <p:grpSpPr>
          <a:xfrm>
            <a:off x="4710406" y="1665960"/>
            <a:ext cx="3380414" cy="2313100"/>
            <a:chOff x="4710406" y="1815485"/>
            <a:chExt cx="3380414" cy="2313100"/>
          </a:xfrm>
        </p:grpSpPr>
        <p:sp>
          <p:nvSpPr>
            <p:cNvPr id="985" name="Google Shape;985;p36"/>
            <p:cNvSpPr/>
            <p:nvPr/>
          </p:nvSpPr>
          <p:spPr>
            <a:xfrm>
              <a:off x="4710406" y="1815485"/>
              <a:ext cx="3380234" cy="2313100"/>
            </a:xfrm>
            <a:custGeom>
              <a:rect b="b" l="l" r="r" t="t"/>
              <a:pathLst>
                <a:path extrusionOk="0" h="58865" w="86022">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6"/>
            <p:cNvSpPr/>
            <p:nvPr/>
          </p:nvSpPr>
          <p:spPr>
            <a:xfrm>
              <a:off x="4710425" y="2037750"/>
              <a:ext cx="3380234" cy="1927813"/>
            </a:xfrm>
            <a:custGeom>
              <a:rect b="b" l="l" r="r" t="t"/>
              <a:pathLst>
                <a:path extrusionOk="0" h="49060" w="86022">
                  <a:moveTo>
                    <a:pt x="0" y="1"/>
                  </a:moveTo>
                  <a:lnTo>
                    <a:pt x="0" y="49059"/>
                  </a:lnTo>
                  <a:lnTo>
                    <a:pt x="86021" y="49059"/>
                  </a:lnTo>
                  <a:lnTo>
                    <a:pt x="86021" y="1"/>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7" name="Google Shape;987;p36"/>
            <p:cNvGrpSpPr/>
            <p:nvPr/>
          </p:nvGrpSpPr>
          <p:grpSpPr>
            <a:xfrm>
              <a:off x="4710585" y="2281922"/>
              <a:ext cx="3380235" cy="1683652"/>
              <a:chOff x="4710585" y="2281922"/>
              <a:chExt cx="3380235" cy="1683652"/>
            </a:xfrm>
          </p:grpSpPr>
          <p:sp>
            <p:nvSpPr>
              <p:cNvPr id="988" name="Google Shape;988;p36"/>
              <p:cNvSpPr/>
              <p:nvPr/>
            </p:nvSpPr>
            <p:spPr>
              <a:xfrm>
                <a:off x="4710585" y="3230006"/>
                <a:ext cx="3380234" cy="447295"/>
              </a:xfrm>
              <a:custGeom>
                <a:rect b="b" l="l" r="r" t="t"/>
                <a:pathLst>
                  <a:path extrusionOk="0" h="11383" w="86022">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9" name="Google Shape;989;p36"/>
              <p:cNvGrpSpPr/>
              <p:nvPr/>
            </p:nvGrpSpPr>
            <p:grpSpPr>
              <a:xfrm>
                <a:off x="4710585" y="2281922"/>
                <a:ext cx="3380235" cy="634850"/>
                <a:chOff x="4672653" y="2281922"/>
                <a:chExt cx="3380235" cy="634850"/>
              </a:xfrm>
            </p:grpSpPr>
            <p:sp>
              <p:nvSpPr>
                <p:cNvPr id="990" name="Google Shape;990;p36"/>
                <p:cNvSpPr/>
                <p:nvPr/>
              </p:nvSpPr>
              <p:spPr>
                <a:xfrm>
                  <a:off x="4672653" y="2293200"/>
                  <a:ext cx="60514" cy="29235"/>
                </a:xfrm>
                <a:custGeom>
                  <a:rect b="b" l="l" r="r" t="t"/>
                  <a:pathLst>
                    <a:path extrusionOk="0" h="744" w="154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6"/>
                <p:cNvSpPr/>
                <p:nvPr/>
              </p:nvSpPr>
              <p:spPr>
                <a:xfrm>
                  <a:off x="4737530" y="2281922"/>
                  <a:ext cx="3315358" cy="634850"/>
                </a:xfrm>
                <a:custGeom>
                  <a:rect b="b" l="l" r="r" t="t"/>
                  <a:pathLst>
                    <a:path extrusionOk="0" h="16156" w="84371">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 name="Google Shape;992;p36"/>
              <p:cNvSpPr/>
              <p:nvPr/>
            </p:nvSpPr>
            <p:spPr>
              <a:xfrm>
                <a:off x="4921590" y="3223954"/>
                <a:ext cx="166021" cy="741615"/>
              </a:xfrm>
              <a:custGeom>
                <a:rect b="b" l="l" r="r" t="t"/>
                <a:pathLst>
                  <a:path extrusionOk="0" h="18873" w="4225">
                    <a:moveTo>
                      <a:pt x="0" y="0"/>
                    </a:moveTo>
                    <a:lnTo>
                      <a:pt x="0" y="18872"/>
                    </a:lnTo>
                    <a:lnTo>
                      <a:pt x="4225" y="18872"/>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6"/>
              <p:cNvSpPr/>
              <p:nvPr/>
            </p:nvSpPr>
            <p:spPr>
              <a:xfrm>
                <a:off x="5168405" y="3072588"/>
                <a:ext cx="166179" cy="892979"/>
              </a:xfrm>
              <a:custGeom>
                <a:rect b="b" l="l" r="r" t="t"/>
                <a:pathLst>
                  <a:path extrusionOk="0" h="22725" w="4229">
                    <a:moveTo>
                      <a:pt x="1" y="1"/>
                    </a:moveTo>
                    <a:lnTo>
                      <a:pt x="1" y="22724"/>
                    </a:lnTo>
                    <a:lnTo>
                      <a:pt x="4229" y="22724"/>
                    </a:lnTo>
                    <a:lnTo>
                      <a:pt x="4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6"/>
              <p:cNvSpPr/>
              <p:nvPr/>
            </p:nvSpPr>
            <p:spPr>
              <a:xfrm>
                <a:off x="5415377" y="2923933"/>
                <a:ext cx="166179" cy="1041632"/>
              </a:xfrm>
              <a:custGeom>
                <a:rect b="b" l="l" r="r" t="t"/>
                <a:pathLst>
                  <a:path extrusionOk="0" h="26508" w="4229">
                    <a:moveTo>
                      <a:pt x="1" y="0"/>
                    </a:moveTo>
                    <a:lnTo>
                      <a:pt x="1" y="26507"/>
                    </a:lnTo>
                    <a:lnTo>
                      <a:pt x="4229" y="26507"/>
                    </a:lnTo>
                    <a:lnTo>
                      <a:pt x="42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6"/>
              <p:cNvSpPr/>
              <p:nvPr/>
            </p:nvSpPr>
            <p:spPr>
              <a:xfrm>
                <a:off x="5662310" y="2741719"/>
                <a:ext cx="166100" cy="1223843"/>
              </a:xfrm>
              <a:custGeom>
                <a:rect b="b" l="l" r="r" t="t"/>
                <a:pathLst>
                  <a:path extrusionOk="0" h="31145" w="4227">
                    <a:moveTo>
                      <a:pt x="1" y="0"/>
                    </a:moveTo>
                    <a:lnTo>
                      <a:pt x="1" y="31144"/>
                    </a:lnTo>
                    <a:lnTo>
                      <a:pt x="4226" y="31144"/>
                    </a:lnTo>
                    <a:lnTo>
                      <a:pt x="4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6"/>
              <p:cNvSpPr/>
              <p:nvPr/>
            </p:nvSpPr>
            <p:spPr>
              <a:xfrm>
                <a:off x="5909282" y="3001659"/>
                <a:ext cx="166061" cy="963906"/>
              </a:xfrm>
              <a:custGeom>
                <a:rect b="b" l="l" r="r" t="t"/>
                <a:pathLst>
                  <a:path extrusionOk="0" h="24530" w="4226">
                    <a:moveTo>
                      <a:pt x="1" y="0"/>
                    </a:moveTo>
                    <a:lnTo>
                      <a:pt x="1" y="24529"/>
                    </a:lnTo>
                    <a:lnTo>
                      <a:pt x="4225" y="24529"/>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6"/>
              <p:cNvSpPr/>
              <p:nvPr/>
            </p:nvSpPr>
            <p:spPr>
              <a:xfrm>
                <a:off x="6156254" y="2640416"/>
                <a:ext cx="166061" cy="1325145"/>
              </a:xfrm>
              <a:custGeom>
                <a:rect b="b" l="l" r="r" t="t"/>
                <a:pathLst>
                  <a:path extrusionOk="0" h="33723" w="4226">
                    <a:moveTo>
                      <a:pt x="1" y="1"/>
                    </a:moveTo>
                    <a:lnTo>
                      <a:pt x="1" y="33722"/>
                    </a:lnTo>
                    <a:lnTo>
                      <a:pt x="4225" y="33722"/>
                    </a:lnTo>
                    <a:lnTo>
                      <a:pt x="4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6"/>
              <p:cNvSpPr/>
              <p:nvPr/>
            </p:nvSpPr>
            <p:spPr>
              <a:xfrm>
                <a:off x="6403226" y="3091489"/>
                <a:ext cx="166061" cy="874078"/>
              </a:xfrm>
              <a:custGeom>
                <a:rect b="b" l="l" r="r" t="t"/>
                <a:pathLst>
                  <a:path extrusionOk="0" h="22244" w="4226">
                    <a:moveTo>
                      <a:pt x="1" y="0"/>
                    </a:moveTo>
                    <a:lnTo>
                      <a:pt x="1" y="22243"/>
                    </a:lnTo>
                    <a:lnTo>
                      <a:pt x="4225" y="22243"/>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6"/>
              <p:cNvSpPr/>
              <p:nvPr/>
            </p:nvSpPr>
            <p:spPr>
              <a:xfrm>
                <a:off x="6650080" y="2798266"/>
                <a:ext cx="166179" cy="1167297"/>
              </a:xfrm>
              <a:custGeom>
                <a:rect b="b" l="l" r="r" t="t"/>
                <a:pathLst>
                  <a:path extrusionOk="0" h="29706" w="4229">
                    <a:moveTo>
                      <a:pt x="0" y="1"/>
                    </a:moveTo>
                    <a:lnTo>
                      <a:pt x="0" y="29705"/>
                    </a:lnTo>
                    <a:lnTo>
                      <a:pt x="4228" y="29705"/>
                    </a:lnTo>
                    <a:lnTo>
                      <a:pt x="42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6"/>
              <p:cNvSpPr/>
              <p:nvPr/>
            </p:nvSpPr>
            <p:spPr>
              <a:xfrm>
                <a:off x="6897013" y="3673574"/>
                <a:ext cx="166218" cy="292001"/>
              </a:xfrm>
              <a:custGeom>
                <a:rect b="b" l="l" r="r" t="t"/>
                <a:pathLst>
                  <a:path extrusionOk="0" h="7431" w="4230">
                    <a:moveTo>
                      <a:pt x="1" y="1"/>
                    </a:moveTo>
                    <a:lnTo>
                      <a:pt x="1" y="7430"/>
                    </a:lnTo>
                    <a:lnTo>
                      <a:pt x="4229" y="7430"/>
                    </a:lnTo>
                    <a:lnTo>
                      <a:pt x="4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6"/>
              <p:cNvSpPr/>
              <p:nvPr/>
            </p:nvSpPr>
            <p:spPr>
              <a:xfrm>
                <a:off x="7143985" y="2724901"/>
                <a:ext cx="166061" cy="1240661"/>
              </a:xfrm>
              <a:custGeom>
                <a:rect b="b" l="l" r="r" t="t"/>
                <a:pathLst>
                  <a:path extrusionOk="0" h="31573" w="4226">
                    <a:moveTo>
                      <a:pt x="1" y="1"/>
                    </a:moveTo>
                    <a:lnTo>
                      <a:pt x="1" y="31572"/>
                    </a:lnTo>
                    <a:lnTo>
                      <a:pt x="4225" y="31572"/>
                    </a:lnTo>
                    <a:lnTo>
                      <a:pt x="4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6"/>
              <p:cNvSpPr/>
              <p:nvPr/>
            </p:nvSpPr>
            <p:spPr>
              <a:xfrm>
                <a:off x="7390957" y="2381065"/>
                <a:ext cx="166061" cy="1584492"/>
              </a:xfrm>
              <a:custGeom>
                <a:rect b="b" l="l" r="r" t="t"/>
                <a:pathLst>
                  <a:path extrusionOk="0" h="40323" w="4226">
                    <a:moveTo>
                      <a:pt x="1" y="0"/>
                    </a:moveTo>
                    <a:lnTo>
                      <a:pt x="1" y="40322"/>
                    </a:lnTo>
                    <a:lnTo>
                      <a:pt x="4225" y="40322"/>
                    </a:lnTo>
                    <a:lnTo>
                      <a:pt x="42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6"/>
              <p:cNvSpPr/>
              <p:nvPr/>
            </p:nvSpPr>
            <p:spPr>
              <a:xfrm>
                <a:off x="7637929" y="3115184"/>
                <a:ext cx="166061" cy="850383"/>
              </a:xfrm>
              <a:custGeom>
                <a:rect b="b" l="l" r="r" t="t"/>
                <a:pathLst>
                  <a:path extrusionOk="0" h="21641" w="4226">
                    <a:moveTo>
                      <a:pt x="1" y="0"/>
                    </a:moveTo>
                    <a:lnTo>
                      <a:pt x="1" y="21640"/>
                    </a:lnTo>
                    <a:lnTo>
                      <a:pt x="4225" y="21640"/>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4" name="Google Shape;1004;p36"/>
          <p:cNvGrpSpPr/>
          <p:nvPr/>
        </p:nvGrpSpPr>
        <p:grpSpPr>
          <a:xfrm>
            <a:off x="5262046" y="2085203"/>
            <a:ext cx="1054922" cy="2623643"/>
            <a:chOff x="5262046" y="2234728"/>
            <a:chExt cx="1054922" cy="2623643"/>
          </a:xfrm>
        </p:grpSpPr>
        <p:sp>
          <p:nvSpPr>
            <p:cNvPr id="1005" name="Google Shape;1005;p36"/>
            <p:cNvSpPr/>
            <p:nvPr/>
          </p:nvSpPr>
          <p:spPr>
            <a:xfrm>
              <a:off x="6104070" y="2510819"/>
              <a:ext cx="54895" cy="4008"/>
            </a:xfrm>
            <a:custGeom>
              <a:rect b="b" l="l" r="r" t="t"/>
              <a:pathLst>
                <a:path extrusionOk="0" h="102" w="1397">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6"/>
            <p:cNvSpPr/>
            <p:nvPr/>
          </p:nvSpPr>
          <p:spPr>
            <a:xfrm>
              <a:off x="6266871" y="2618410"/>
              <a:ext cx="157" cy="236"/>
            </a:xfrm>
            <a:custGeom>
              <a:rect b="b" l="l" r="r" t="t"/>
              <a:pathLst>
                <a:path extrusionOk="0" h="6" w="4">
                  <a:moveTo>
                    <a:pt x="0" y="1"/>
                  </a:moveTo>
                  <a:cubicBezTo>
                    <a:pt x="0" y="5"/>
                    <a:pt x="4" y="5"/>
                    <a:pt x="4" y="5"/>
                  </a:cubicBezTo>
                  <a:cubicBezTo>
                    <a:pt x="4" y="5"/>
                    <a:pt x="0" y="5"/>
                    <a:pt x="0" y="1"/>
                  </a:cubicBezTo>
                  <a:close/>
                </a:path>
              </a:pathLst>
            </a:custGeom>
            <a:solidFill>
              <a:srgbClr val="99B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6"/>
            <p:cNvSpPr/>
            <p:nvPr/>
          </p:nvSpPr>
          <p:spPr>
            <a:xfrm>
              <a:off x="5977067" y="2638333"/>
              <a:ext cx="3340" cy="49826"/>
            </a:xfrm>
            <a:custGeom>
              <a:rect b="b" l="l" r="r" t="t"/>
              <a:pathLst>
                <a:path extrusionOk="0" h="1268" w="85">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6"/>
            <p:cNvSpPr/>
            <p:nvPr/>
          </p:nvSpPr>
          <p:spPr>
            <a:xfrm>
              <a:off x="5988698" y="2715077"/>
              <a:ext cx="39099" cy="54306"/>
            </a:xfrm>
            <a:custGeom>
              <a:rect b="b" l="l" r="r" t="t"/>
              <a:pathLst>
                <a:path extrusionOk="0" h="1382" w="995">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6"/>
            <p:cNvSpPr/>
            <p:nvPr/>
          </p:nvSpPr>
          <p:spPr>
            <a:xfrm>
              <a:off x="5965592" y="2784355"/>
              <a:ext cx="125548" cy="256714"/>
            </a:xfrm>
            <a:custGeom>
              <a:rect b="b" l="l" r="r" t="t"/>
              <a:pathLst>
                <a:path extrusionOk="0" h="6533" w="3195">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6"/>
            <p:cNvSpPr/>
            <p:nvPr/>
          </p:nvSpPr>
          <p:spPr>
            <a:xfrm>
              <a:off x="5288021" y="2719557"/>
              <a:ext cx="227950" cy="308348"/>
            </a:xfrm>
            <a:custGeom>
              <a:rect b="b" l="l" r="r" t="t"/>
              <a:pathLst>
                <a:path extrusionOk="0" h="7847" w="5801">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6"/>
            <p:cNvSpPr/>
            <p:nvPr/>
          </p:nvSpPr>
          <p:spPr>
            <a:xfrm>
              <a:off x="5297766" y="2639787"/>
              <a:ext cx="193528" cy="199147"/>
            </a:xfrm>
            <a:custGeom>
              <a:rect b="b" l="l" r="r" t="t"/>
              <a:pathLst>
                <a:path extrusionOk="0" h="5068" w="4925">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6"/>
            <p:cNvSpPr/>
            <p:nvPr/>
          </p:nvSpPr>
          <p:spPr>
            <a:xfrm>
              <a:off x="5488310" y="2958906"/>
              <a:ext cx="102442" cy="63068"/>
            </a:xfrm>
            <a:custGeom>
              <a:rect b="b" l="l" r="r" t="t"/>
              <a:pathLst>
                <a:path extrusionOk="0" h="1605" w="2607">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6"/>
            <p:cNvSpPr/>
            <p:nvPr/>
          </p:nvSpPr>
          <p:spPr>
            <a:xfrm>
              <a:off x="5548510" y="2958906"/>
              <a:ext cx="95801" cy="96076"/>
            </a:xfrm>
            <a:custGeom>
              <a:rect b="b" l="l" r="r" t="t"/>
              <a:pathLst>
                <a:path extrusionOk="0" h="2445" w="2438">
                  <a:moveTo>
                    <a:pt x="1074" y="1"/>
                  </a:moveTo>
                  <a:lnTo>
                    <a:pt x="1" y="1605"/>
                  </a:lnTo>
                  <a:lnTo>
                    <a:pt x="970" y="2445"/>
                  </a:lnTo>
                  <a:lnTo>
                    <a:pt x="2438" y="851"/>
                  </a:lnTo>
                  <a:lnTo>
                    <a:pt x="107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6"/>
            <p:cNvSpPr/>
            <p:nvPr/>
          </p:nvSpPr>
          <p:spPr>
            <a:xfrm>
              <a:off x="5395494" y="4767365"/>
              <a:ext cx="39099" cy="18940"/>
            </a:xfrm>
            <a:custGeom>
              <a:rect b="b" l="l" r="r" t="t"/>
              <a:pathLst>
                <a:path extrusionOk="0" h="482" w="995">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6"/>
            <p:cNvSpPr/>
            <p:nvPr/>
          </p:nvSpPr>
          <p:spPr>
            <a:xfrm>
              <a:off x="5395612" y="4749799"/>
              <a:ext cx="23341" cy="33990"/>
            </a:xfrm>
            <a:custGeom>
              <a:rect b="b" l="l" r="r" t="t"/>
              <a:pathLst>
                <a:path extrusionOk="0" h="865" w="594">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6"/>
            <p:cNvSpPr/>
            <p:nvPr/>
          </p:nvSpPr>
          <p:spPr>
            <a:xfrm>
              <a:off x="5732413" y="4767404"/>
              <a:ext cx="46722" cy="19058"/>
            </a:xfrm>
            <a:custGeom>
              <a:rect b="b" l="l" r="r" t="t"/>
              <a:pathLst>
                <a:path extrusionOk="0" h="485" w="1189">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6"/>
            <p:cNvSpPr/>
            <p:nvPr/>
          </p:nvSpPr>
          <p:spPr>
            <a:xfrm>
              <a:off x="5732413" y="4749799"/>
              <a:ext cx="29118" cy="33990"/>
            </a:xfrm>
            <a:custGeom>
              <a:rect b="b" l="l" r="r" t="t"/>
              <a:pathLst>
                <a:path extrusionOk="0" h="865" w="741">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6"/>
            <p:cNvSpPr/>
            <p:nvPr/>
          </p:nvSpPr>
          <p:spPr>
            <a:xfrm>
              <a:off x="5530867" y="2460324"/>
              <a:ext cx="185944" cy="209207"/>
            </a:xfrm>
            <a:custGeom>
              <a:rect b="b" l="l" r="r" t="t"/>
              <a:pathLst>
                <a:path extrusionOk="0" h="5324" w="4732">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6"/>
            <p:cNvSpPr/>
            <p:nvPr/>
          </p:nvSpPr>
          <p:spPr>
            <a:xfrm>
              <a:off x="5716066" y="2364954"/>
              <a:ext cx="35444" cy="16268"/>
            </a:xfrm>
            <a:custGeom>
              <a:rect b="b" l="l" r="r" t="t"/>
              <a:pathLst>
                <a:path extrusionOk="0" h="414" w="902">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6"/>
            <p:cNvSpPr/>
            <p:nvPr/>
          </p:nvSpPr>
          <p:spPr>
            <a:xfrm>
              <a:off x="5721292" y="2426884"/>
              <a:ext cx="21887" cy="44757"/>
            </a:xfrm>
            <a:custGeom>
              <a:rect b="b" l="l" r="r" t="t"/>
              <a:pathLst>
                <a:path extrusionOk="0" h="1139" w="557">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6"/>
            <p:cNvSpPr/>
            <p:nvPr/>
          </p:nvSpPr>
          <p:spPr>
            <a:xfrm>
              <a:off x="5726637" y="2406332"/>
              <a:ext cx="16543" cy="21691"/>
            </a:xfrm>
            <a:custGeom>
              <a:rect b="b" l="l" r="r" t="t"/>
              <a:pathLst>
                <a:path extrusionOk="0" h="552" w="421">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6"/>
            <p:cNvSpPr/>
            <p:nvPr/>
          </p:nvSpPr>
          <p:spPr>
            <a:xfrm>
              <a:off x="5735557" y="2405743"/>
              <a:ext cx="15129" cy="4401"/>
            </a:xfrm>
            <a:custGeom>
              <a:rect b="b" l="l" r="r" t="t"/>
              <a:pathLst>
                <a:path extrusionOk="0" h="112" w="385">
                  <a:moveTo>
                    <a:pt x="384" y="0"/>
                  </a:moveTo>
                  <a:lnTo>
                    <a:pt x="0" y="18"/>
                  </a:lnTo>
                  <a:cubicBezTo>
                    <a:pt x="43" y="88"/>
                    <a:pt x="97" y="111"/>
                    <a:pt x="151" y="111"/>
                  </a:cubicBezTo>
                  <a:cubicBezTo>
                    <a:pt x="268" y="111"/>
                    <a:pt x="384" y="0"/>
                    <a:pt x="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6"/>
            <p:cNvSpPr/>
            <p:nvPr/>
          </p:nvSpPr>
          <p:spPr>
            <a:xfrm>
              <a:off x="5651897" y="4608414"/>
              <a:ext cx="78865" cy="173527"/>
            </a:xfrm>
            <a:custGeom>
              <a:rect b="b" l="l" r="r" t="t"/>
              <a:pathLst>
                <a:path extrusionOk="0" h="4416" w="2007">
                  <a:moveTo>
                    <a:pt x="101" y="1"/>
                  </a:moveTo>
                  <a:lnTo>
                    <a:pt x="1" y="4416"/>
                  </a:lnTo>
                  <a:lnTo>
                    <a:pt x="1907" y="4416"/>
                  </a:lnTo>
                  <a:lnTo>
                    <a:pt x="2007"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6"/>
            <p:cNvSpPr/>
            <p:nvPr/>
          </p:nvSpPr>
          <p:spPr>
            <a:xfrm>
              <a:off x="5311559" y="4608414"/>
              <a:ext cx="97923" cy="173527"/>
            </a:xfrm>
            <a:custGeom>
              <a:rect b="b" l="l" r="r" t="t"/>
              <a:pathLst>
                <a:path extrusionOk="0" h="4416" w="2492">
                  <a:moveTo>
                    <a:pt x="586" y="1"/>
                  </a:moveTo>
                  <a:lnTo>
                    <a:pt x="1" y="4416"/>
                  </a:lnTo>
                  <a:lnTo>
                    <a:pt x="1906" y="4416"/>
                  </a:lnTo>
                  <a:lnTo>
                    <a:pt x="2492"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6"/>
            <p:cNvSpPr/>
            <p:nvPr/>
          </p:nvSpPr>
          <p:spPr>
            <a:xfrm>
              <a:off x="5290811" y="4773298"/>
              <a:ext cx="214001" cy="85074"/>
            </a:xfrm>
            <a:custGeom>
              <a:rect b="b" l="l" r="r" t="t"/>
              <a:pathLst>
                <a:path extrusionOk="0" h="2165" w="5446">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6"/>
            <p:cNvSpPr/>
            <p:nvPr/>
          </p:nvSpPr>
          <p:spPr>
            <a:xfrm>
              <a:off x="5629184" y="4773298"/>
              <a:ext cx="227675" cy="85074"/>
            </a:xfrm>
            <a:custGeom>
              <a:rect b="b" l="l" r="r" t="t"/>
              <a:pathLst>
                <a:path extrusionOk="0" h="2165" w="5794">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6"/>
            <p:cNvSpPr/>
            <p:nvPr/>
          </p:nvSpPr>
          <p:spPr>
            <a:xfrm>
              <a:off x="5653744" y="4608571"/>
              <a:ext cx="77018" cy="89475"/>
            </a:xfrm>
            <a:custGeom>
              <a:rect b="b" l="l" r="r" t="t"/>
              <a:pathLst>
                <a:path extrusionOk="0" h="2277" w="1960">
                  <a:moveTo>
                    <a:pt x="51" y="0"/>
                  </a:moveTo>
                  <a:lnTo>
                    <a:pt x="0" y="2276"/>
                  </a:lnTo>
                  <a:lnTo>
                    <a:pt x="1910" y="2276"/>
                  </a:lnTo>
                  <a:lnTo>
                    <a:pt x="1960" y="0"/>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6"/>
            <p:cNvSpPr/>
            <p:nvPr/>
          </p:nvSpPr>
          <p:spPr>
            <a:xfrm>
              <a:off x="5322718" y="4608571"/>
              <a:ext cx="86763" cy="89475"/>
            </a:xfrm>
            <a:custGeom>
              <a:rect b="b" l="l" r="r" t="t"/>
              <a:pathLst>
                <a:path extrusionOk="0" h="2277" w="2208">
                  <a:moveTo>
                    <a:pt x="302" y="0"/>
                  </a:moveTo>
                  <a:lnTo>
                    <a:pt x="0" y="2276"/>
                  </a:lnTo>
                  <a:lnTo>
                    <a:pt x="1906" y="2276"/>
                  </a:lnTo>
                  <a:lnTo>
                    <a:pt x="2208" y="0"/>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6"/>
            <p:cNvSpPr/>
            <p:nvPr/>
          </p:nvSpPr>
          <p:spPr>
            <a:xfrm>
              <a:off x="5401860" y="2621986"/>
              <a:ext cx="429730" cy="473741"/>
            </a:xfrm>
            <a:custGeom>
              <a:rect b="b" l="l" r="r" t="t"/>
              <a:pathLst>
                <a:path extrusionOk="0" h="12056" w="10936">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6"/>
            <p:cNvSpPr/>
            <p:nvPr/>
          </p:nvSpPr>
          <p:spPr>
            <a:xfrm>
              <a:off x="5744595" y="2726905"/>
              <a:ext cx="303515" cy="331846"/>
            </a:xfrm>
            <a:custGeom>
              <a:rect b="b" l="l" r="r" t="t"/>
              <a:pathLst>
                <a:path extrusionOk="0" h="8445" w="7724">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6"/>
            <p:cNvSpPr/>
            <p:nvPr/>
          </p:nvSpPr>
          <p:spPr>
            <a:xfrm>
              <a:off x="5682076" y="2638490"/>
              <a:ext cx="167161" cy="221034"/>
            </a:xfrm>
            <a:custGeom>
              <a:rect b="b" l="l" r="r" t="t"/>
              <a:pathLst>
                <a:path extrusionOk="0" h="5625" w="4254">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6"/>
            <p:cNvSpPr/>
            <p:nvPr/>
          </p:nvSpPr>
          <p:spPr>
            <a:xfrm>
              <a:off x="5997618" y="2884126"/>
              <a:ext cx="87038" cy="62676"/>
            </a:xfrm>
            <a:custGeom>
              <a:rect b="b" l="l" r="r" t="t"/>
              <a:pathLst>
                <a:path extrusionOk="0" h="1595" w="2215">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3" name="Google Shape;1033;p36"/>
            <p:cNvGrpSpPr/>
            <p:nvPr/>
          </p:nvGrpSpPr>
          <p:grpSpPr>
            <a:xfrm>
              <a:off x="5932859" y="2488224"/>
              <a:ext cx="384109" cy="413192"/>
              <a:chOff x="5932859" y="2488224"/>
              <a:chExt cx="384109" cy="413192"/>
            </a:xfrm>
          </p:grpSpPr>
          <p:sp>
            <p:nvSpPr>
              <p:cNvPr id="1034" name="Google Shape;1034;p36"/>
              <p:cNvSpPr/>
              <p:nvPr/>
            </p:nvSpPr>
            <p:spPr>
              <a:xfrm>
                <a:off x="5978835" y="2512234"/>
                <a:ext cx="274515" cy="202880"/>
              </a:xfrm>
              <a:custGeom>
                <a:rect b="b" l="l" r="r" t="t"/>
                <a:pathLst>
                  <a:path extrusionOk="0" h="5163" w="6986">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6"/>
              <p:cNvSpPr/>
              <p:nvPr/>
            </p:nvSpPr>
            <p:spPr>
              <a:xfrm>
                <a:off x="6121163" y="2585716"/>
                <a:ext cx="134743" cy="67745"/>
              </a:xfrm>
              <a:custGeom>
                <a:rect b="b" l="l" r="r" t="t"/>
                <a:pathLst>
                  <a:path extrusionOk="0" h="1724" w="3429">
                    <a:moveTo>
                      <a:pt x="2010" y="1"/>
                    </a:moveTo>
                    <a:lnTo>
                      <a:pt x="1" y="940"/>
                    </a:lnTo>
                    <a:lnTo>
                      <a:pt x="1" y="1723"/>
                    </a:lnTo>
                    <a:lnTo>
                      <a:pt x="3428" y="126"/>
                    </a:lnTo>
                    <a:cubicBezTo>
                      <a:pt x="3407" y="83"/>
                      <a:pt x="3385" y="44"/>
                      <a:pt x="3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6"/>
              <p:cNvSpPr/>
              <p:nvPr/>
            </p:nvSpPr>
            <p:spPr>
              <a:xfrm>
                <a:off x="6121163" y="2618607"/>
                <a:ext cx="151364" cy="187319"/>
              </a:xfrm>
              <a:custGeom>
                <a:rect b="b" l="l" r="r" t="t"/>
                <a:pathLst>
                  <a:path extrusionOk="0" h="4767" w="3852">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6"/>
              <p:cNvSpPr/>
              <p:nvPr/>
            </p:nvSpPr>
            <p:spPr>
              <a:xfrm>
                <a:off x="6121163" y="2585716"/>
                <a:ext cx="79022" cy="36977"/>
              </a:xfrm>
              <a:custGeom>
                <a:rect b="b" l="l" r="r" t="t"/>
                <a:pathLst>
                  <a:path extrusionOk="0" h="941" w="2011">
                    <a:moveTo>
                      <a:pt x="1" y="1"/>
                    </a:moveTo>
                    <a:lnTo>
                      <a:pt x="1" y="940"/>
                    </a:lnTo>
                    <a:lnTo>
                      <a:pt x="20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6"/>
              <p:cNvSpPr/>
              <p:nvPr/>
            </p:nvSpPr>
            <p:spPr>
              <a:xfrm>
                <a:off x="6121163" y="2590667"/>
                <a:ext cx="151207" cy="135253"/>
              </a:xfrm>
              <a:custGeom>
                <a:rect b="b" l="l" r="r" t="t"/>
                <a:pathLst>
                  <a:path extrusionOk="0" h="3442" w="3848">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6"/>
              <p:cNvSpPr/>
              <p:nvPr/>
            </p:nvSpPr>
            <p:spPr>
              <a:xfrm>
                <a:off x="6027758" y="2725883"/>
                <a:ext cx="93444" cy="79887"/>
              </a:xfrm>
              <a:custGeom>
                <a:rect b="b" l="l" r="r" t="t"/>
                <a:pathLst>
                  <a:path extrusionOk="0" h="2033" w="2378">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6"/>
              <p:cNvSpPr/>
              <p:nvPr/>
            </p:nvSpPr>
            <p:spPr>
              <a:xfrm>
                <a:off x="5976438" y="2533532"/>
                <a:ext cx="264220" cy="154626"/>
              </a:xfrm>
              <a:custGeom>
                <a:rect b="b" l="l" r="r" t="t"/>
                <a:pathLst>
                  <a:path extrusionOk="0" h="3935" w="6724">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6"/>
              <p:cNvSpPr/>
              <p:nvPr/>
            </p:nvSpPr>
            <p:spPr>
              <a:xfrm>
                <a:off x="5988698" y="2653422"/>
                <a:ext cx="132503" cy="115960"/>
              </a:xfrm>
              <a:custGeom>
                <a:rect b="b" l="l" r="r" t="t"/>
                <a:pathLst>
                  <a:path extrusionOk="0" h="2951" w="3372">
                    <a:moveTo>
                      <a:pt x="3372" y="0"/>
                    </a:moveTo>
                    <a:lnTo>
                      <a:pt x="1" y="1569"/>
                    </a:lnTo>
                    <a:cubicBezTo>
                      <a:pt x="220" y="2093"/>
                      <a:pt x="561" y="2570"/>
                      <a:pt x="995" y="2951"/>
                    </a:cubicBezTo>
                    <a:lnTo>
                      <a:pt x="3372" y="1845"/>
                    </a:lnTo>
                    <a:lnTo>
                      <a:pt x="3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6"/>
              <p:cNvSpPr/>
              <p:nvPr/>
            </p:nvSpPr>
            <p:spPr>
              <a:xfrm>
                <a:off x="5932859" y="2488224"/>
                <a:ext cx="384109" cy="340295"/>
              </a:xfrm>
              <a:custGeom>
                <a:rect b="b" l="l" r="r" t="t"/>
                <a:pathLst>
                  <a:path extrusionOk="0" h="8660" w="9775">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6"/>
              <p:cNvSpPr/>
              <p:nvPr/>
            </p:nvSpPr>
            <p:spPr>
              <a:xfrm>
                <a:off x="6008032" y="2844399"/>
                <a:ext cx="85231" cy="57017"/>
              </a:xfrm>
              <a:custGeom>
                <a:rect b="b" l="l" r="r" t="t"/>
                <a:pathLst>
                  <a:path extrusionOk="0" h="1451" w="2169">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36"/>
            <p:cNvSpPr/>
            <p:nvPr/>
          </p:nvSpPr>
          <p:spPr>
            <a:xfrm>
              <a:off x="5515934" y="2262864"/>
              <a:ext cx="241782" cy="287011"/>
            </a:xfrm>
            <a:custGeom>
              <a:rect b="b" l="l" r="r" t="t"/>
              <a:pathLst>
                <a:path extrusionOk="0" h="7304" w="6153">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6"/>
            <p:cNvSpPr/>
            <p:nvPr/>
          </p:nvSpPr>
          <p:spPr>
            <a:xfrm>
              <a:off x="5262046" y="2236615"/>
              <a:ext cx="531583" cy="693989"/>
            </a:xfrm>
            <a:custGeom>
              <a:rect b="b" l="l" r="r" t="t"/>
              <a:pathLst>
                <a:path extrusionOk="0" h="17661" w="13528">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6"/>
            <p:cNvSpPr/>
            <p:nvPr/>
          </p:nvSpPr>
          <p:spPr>
            <a:xfrm>
              <a:off x="5622425" y="2234728"/>
              <a:ext cx="139969" cy="168772"/>
            </a:xfrm>
            <a:custGeom>
              <a:rect b="b" l="l" r="r" t="t"/>
              <a:pathLst>
                <a:path extrusionOk="0" h="4295" w="3562">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6"/>
            <p:cNvSpPr/>
            <p:nvPr/>
          </p:nvSpPr>
          <p:spPr>
            <a:xfrm>
              <a:off x="5652761" y="2389278"/>
              <a:ext cx="53756" cy="71281"/>
            </a:xfrm>
            <a:custGeom>
              <a:rect b="b" l="l" r="r" t="t"/>
              <a:pathLst>
                <a:path extrusionOk="0" h="1814" w="1368">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6"/>
            <p:cNvSpPr/>
            <p:nvPr/>
          </p:nvSpPr>
          <p:spPr>
            <a:xfrm>
              <a:off x="5313405" y="3095694"/>
              <a:ext cx="369137" cy="1584964"/>
            </a:xfrm>
            <a:custGeom>
              <a:rect b="b" l="l" r="r" t="t"/>
              <a:pathLst>
                <a:path extrusionOk="0" h="40335" w="9394">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6"/>
            <p:cNvSpPr/>
            <p:nvPr/>
          </p:nvSpPr>
          <p:spPr>
            <a:xfrm>
              <a:off x="5296587" y="4630420"/>
              <a:ext cx="147042" cy="51948"/>
            </a:xfrm>
            <a:custGeom>
              <a:rect b="b" l="l" r="r" t="t"/>
              <a:pathLst>
                <a:path extrusionOk="0" h="1322" w="3742">
                  <a:moveTo>
                    <a:pt x="3741" y="1"/>
                  </a:moveTo>
                  <a:lnTo>
                    <a:pt x="62" y="94"/>
                  </a:lnTo>
                  <a:lnTo>
                    <a:pt x="1" y="1321"/>
                  </a:lnTo>
                  <a:lnTo>
                    <a:pt x="3454" y="1321"/>
                  </a:lnTo>
                  <a:lnTo>
                    <a:pt x="374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6"/>
            <p:cNvSpPr/>
            <p:nvPr/>
          </p:nvSpPr>
          <p:spPr>
            <a:xfrm>
              <a:off x="5519157" y="3329738"/>
              <a:ext cx="124329" cy="472955"/>
            </a:xfrm>
            <a:custGeom>
              <a:rect b="b" l="l" r="r" t="t"/>
              <a:pathLst>
                <a:path extrusionOk="0" h="12036" w="3164">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6"/>
            <p:cNvSpPr/>
            <p:nvPr/>
          </p:nvSpPr>
          <p:spPr>
            <a:xfrm>
              <a:off x="5540180" y="3095694"/>
              <a:ext cx="271293" cy="1584964"/>
            </a:xfrm>
            <a:custGeom>
              <a:rect b="b" l="l" r="r" t="t"/>
              <a:pathLst>
                <a:path extrusionOk="0" h="40335" w="6904">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6"/>
            <p:cNvSpPr/>
            <p:nvPr/>
          </p:nvSpPr>
          <p:spPr>
            <a:xfrm>
              <a:off x="5624115" y="4630420"/>
              <a:ext cx="146885" cy="51948"/>
            </a:xfrm>
            <a:custGeom>
              <a:rect b="b" l="l" r="r" t="t"/>
              <a:pathLst>
                <a:path extrusionOk="0" h="1322" w="3738">
                  <a:moveTo>
                    <a:pt x="3737" y="1"/>
                  </a:moveTo>
                  <a:lnTo>
                    <a:pt x="0" y="94"/>
                  </a:lnTo>
                  <a:lnTo>
                    <a:pt x="61" y="1321"/>
                  </a:lnTo>
                  <a:lnTo>
                    <a:pt x="3449" y="1321"/>
                  </a:lnTo>
                  <a:lnTo>
                    <a:pt x="3737"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6"/>
            <p:cNvSpPr/>
            <p:nvPr/>
          </p:nvSpPr>
          <p:spPr>
            <a:xfrm>
              <a:off x="5439505" y="3075574"/>
              <a:ext cx="333025" cy="33872"/>
            </a:xfrm>
            <a:custGeom>
              <a:rect b="b" l="l" r="r" t="t"/>
              <a:pathLst>
                <a:path extrusionOk="0" h="862" w="8475">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6"/>
            <p:cNvSpPr/>
            <p:nvPr/>
          </p:nvSpPr>
          <p:spPr>
            <a:xfrm>
              <a:off x="5484459" y="3073177"/>
              <a:ext cx="18115" cy="39216"/>
            </a:xfrm>
            <a:custGeom>
              <a:rect b="b" l="l" r="r" t="t"/>
              <a:pathLst>
                <a:path extrusionOk="0" h="998" w="461">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6"/>
            <p:cNvSpPr/>
            <p:nvPr/>
          </p:nvSpPr>
          <p:spPr>
            <a:xfrm>
              <a:off x="5684512" y="3073177"/>
              <a:ext cx="18076" cy="39216"/>
            </a:xfrm>
            <a:custGeom>
              <a:rect b="b" l="l" r="r" t="t"/>
              <a:pathLst>
                <a:path extrusionOk="0" h="998" w="46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37"/>
          <p:cNvSpPr txBox="1"/>
          <p:nvPr>
            <p:ph type="ctrTitle"/>
          </p:nvPr>
        </p:nvSpPr>
        <p:spPr>
          <a:xfrm>
            <a:off x="2237395" y="1645788"/>
            <a:ext cx="46692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is CI/CD?</a:t>
            </a:r>
            <a:endParaRPr/>
          </a:p>
        </p:txBody>
      </p:sp>
      <p:sp>
        <p:nvSpPr>
          <p:cNvPr id="1061" name="Google Shape;1061;p37"/>
          <p:cNvSpPr txBox="1"/>
          <p:nvPr>
            <p:ph idx="1" type="subTitle"/>
          </p:nvPr>
        </p:nvSpPr>
        <p:spPr>
          <a:xfrm>
            <a:off x="2562675" y="2190023"/>
            <a:ext cx="4018200" cy="13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CI/CD is </a:t>
            </a:r>
            <a:r>
              <a:rPr b="1" lang="en"/>
              <a:t>a method to frequently deliver apps</a:t>
            </a:r>
            <a:r>
              <a:rPr lang="en"/>
              <a:t> to customers by introducing </a:t>
            </a:r>
            <a:r>
              <a:rPr b="1" lang="en"/>
              <a:t>automation</a:t>
            </a:r>
            <a:r>
              <a:rPr lang="en"/>
              <a:t> into the stages of app development. The main concepts attributed to CI/CD are </a:t>
            </a:r>
            <a:r>
              <a:rPr b="1" lang="en"/>
              <a:t>continuous integration</a:t>
            </a:r>
            <a:r>
              <a:rPr lang="en"/>
              <a:t>, </a:t>
            </a:r>
            <a:r>
              <a:rPr b="1" lang="en"/>
              <a:t>continuous delivery</a:t>
            </a:r>
            <a:r>
              <a:rPr lang="en"/>
              <a:t>, and </a:t>
            </a:r>
            <a:r>
              <a:rPr b="1" lang="en"/>
              <a:t>continuous deployment</a:t>
            </a:r>
            <a:endParaRPr b="1"/>
          </a:p>
          <a:p>
            <a:pPr indent="0" lvl="0" marL="0" rtl="0" algn="ctr">
              <a:spcBef>
                <a:spcPts val="0"/>
              </a:spcBef>
              <a:spcAft>
                <a:spcPts val="0"/>
              </a:spcAft>
              <a:buNone/>
            </a:pPr>
            <a:r>
              <a:t/>
            </a:r>
            <a:endParaRPr/>
          </a:p>
          <a:p>
            <a:pPr indent="0" lvl="0" marL="0" rtl="0" algn="ctr">
              <a:spcBef>
                <a:spcPts val="0"/>
              </a:spcBef>
              <a:spcAft>
                <a:spcPts val="0"/>
              </a:spcAft>
              <a:buNone/>
            </a:pPr>
            <a:r>
              <a:rPr lang="en"/>
              <a:t>REF: https://www.redhat.com/en/topics/devops/what-is-ci-cd</a:t>
            </a:r>
            <a:endParaRPr/>
          </a:p>
        </p:txBody>
      </p:sp>
      <p:pic>
        <p:nvPicPr>
          <p:cNvPr id="1062" name="Google Shape;1062;p37"/>
          <p:cNvPicPr preferRelativeResize="0"/>
          <p:nvPr/>
        </p:nvPicPr>
        <p:blipFill>
          <a:blip r:embed="rId3">
            <a:alphaModFix/>
          </a:blip>
          <a:stretch>
            <a:fillRect/>
          </a:stretch>
        </p:blipFill>
        <p:spPr>
          <a:xfrm>
            <a:off x="6619150" y="2582512"/>
            <a:ext cx="2258326" cy="22583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6" name="Shape 1066"/>
        <p:cNvGrpSpPr/>
        <p:nvPr/>
      </p:nvGrpSpPr>
      <p:grpSpPr>
        <a:xfrm>
          <a:off x="0" y="0"/>
          <a:ext cx="0" cy="0"/>
          <a:chOff x="0" y="0"/>
          <a:chExt cx="0" cy="0"/>
        </a:xfrm>
      </p:grpSpPr>
      <p:sp>
        <p:nvSpPr>
          <p:cNvPr id="1067" name="Google Shape;1067;p38"/>
          <p:cNvSpPr/>
          <p:nvPr/>
        </p:nvSpPr>
        <p:spPr>
          <a:xfrm>
            <a:off x="638976" y="2030674"/>
            <a:ext cx="2271600" cy="21945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a:off x="733560" y="1914075"/>
            <a:ext cx="2271600" cy="21945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8"/>
          <p:cNvSpPr txBox="1"/>
          <p:nvPr>
            <p:ph idx="1" type="subTitle"/>
          </p:nvPr>
        </p:nvSpPr>
        <p:spPr>
          <a:xfrm>
            <a:off x="810861" y="2060674"/>
            <a:ext cx="2080200" cy="19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
            </a:r>
            <a:r>
              <a:rPr lang="en"/>
              <a:t>ew code changes to an app are regularly built, tested, and merged to a shared repository. It’s a solution to the problem of having too many branches of an app in development at once that might conflict with each other.</a:t>
            </a:r>
            <a:endParaRPr/>
          </a:p>
        </p:txBody>
      </p:sp>
      <p:sp>
        <p:nvSpPr>
          <p:cNvPr id="1070" name="Google Shape;1070;p38"/>
          <p:cNvSpPr txBox="1"/>
          <p:nvPr>
            <p:ph type="ctrTitle"/>
          </p:nvPr>
        </p:nvSpPr>
        <p:spPr>
          <a:xfrm>
            <a:off x="330075" y="799450"/>
            <a:ext cx="3081300" cy="79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continuous integration</a:t>
            </a:r>
            <a:endParaRPr sz="2400"/>
          </a:p>
        </p:txBody>
      </p:sp>
      <p:cxnSp>
        <p:nvCxnSpPr>
          <p:cNvPr id="1071" name="Google Shape;1071;p38"/>
          <p:cNvCxnSpPr>
            <a:stCxn id="1070" idx="2"/>
            <a:endCxn id="1068" idx="0"/>
          </p:cNvCxnSpPr>
          <p:nvPr/>
        </p:nvCxnSpPr>
        <p:spPr>
          <a:xfrm flipH="1">
            <a:off x="1869225" y="1592350"/>
            <a:ext cx="1500" cy="321600"/>
          </a:xfrm>
          <a:prstGeom prst="straightConnector1">
            <a:avLst/>
          </a:prstGeom>
          <a:noFill/>
          <a:ln cap="flat" cmpd="sng" w="9525">
            <a:solidFill>
              <a:schemeClr val="accent3"/>
            </a:solidFill>
            <a:prstDash val="solid"/>
            <a:round/>
            <a:headEnd len="med" w="med" type="none"/>
            <a:tailEnd len="med" w="med" type="none"/>
          </a:ln>
        </p:spPr>
      </p:cxnSp>
      <p:sp>
        <p:nvSpPr>
          <p:cNvPr id="1072" name="Google Shape;1072;p38"/>
          <p:cNvSpPr/>
          <p:nvPr/>
        </p:nvSpPr>
        <p:spPr>
          <a:xfrm>
            <a:off x="3404139" y="2030816"/>
            <a:ext cx="2274600" cy="21972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8"/>
          <p:cNvSpPr/>
          <p:nvPr/>
        </p:nvSpPr>
        <p:spPr>
          <a:xfrm>
            <a:off x="3498839" y="1914075"/>
            <a:ext cx="2274600" cy="21972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4" name="Google Shape;1074;p38"/>
          <p:cNvCxnSpPr>
            <a:stCxn id="1075" idx="2"/>
            <a:endCxn id="1073" idx="0"/>
          </p:cNvCxnSpPr>
          <p:nvPr/>
        </p:nvCxnSpPr>
        <p:spPr>
          <a:xfrm>
            <a:off x="4636150" y="1592350"/>
            <a:ext cx="0" cy="321600"/>
          </a:xfrm>
          <a:prstGeom prst="straightConnector1">
            <a:avLst/>
          </a:prstGeom>
          <a:noFill/>
          <a:ln cap="flat" cmpd="sng" w="9525">
            <a:solidFill>
              <a:schemeClr val="accent3"/>
            </a:solidFill>
            <a:prstDash val="solid"/>
            <a:round/>
            <a:headEnd len="med" w="med" type="none"/>
            <a:tailEnd len="med" w="med" type="none"/>
          </a:ln>
        </p:spPr>
      </p:cxnSp>
      <p:sp>
        <p:nvSpPr>
          <p:cNvPr id="1076" name="Google Shape;1076;p38"/>
          <p:cNvSpPr/>
          <p:nvPr/>
        </p:nvSpPr>
        <p:spPr>
          <a:xfrm>
            <a:off x="6114629" y="2029391"/>
            <a:ext cx="2274600" cy="21972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8"/>
          <p:cNvSpPr/>
          <p:nvPr/>
        </p:nvSpPr>
        <p:spPr>
          <a:xfrm>
            <a:off x="6209328" y="1912650"/>
            <a:ext cx="2274600" cy="21972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8" name="Google Shape;1078;p38"/>
          <p:cNvCxnSpPr>
            <a:stCxn id="1079" idx="2"/>
            <a:endCxn id="1077" idx="0"/>
          </p:cNvCxnSpPr>
          <p:nvPr/>
        </p:nvCxnSpPr>
        <p:spPr>
          <a:xfrm>
            <a:off x="7346175" y="1592350"/>
            <a:ext cx="600" cy="320400"/>
          </a:xfrm>
          <a:prstGeom prst="straightConnector1">
            <a:avLst/>
          </a:prstGeom>
          <a:noFill/>
          <a:ln cap="flat" cmpd="sng" w="9525">
            <a:solidFill>
              <a:schemeClr val="accent3"/>
            </a:solidFill>
            <a:prstDash val="solid"/>
            <a:round/>
            <a:headEnd len="med" w="med" type="none"/>
            <a:tailEnd len="med" w="med" type="none"/>
          </a:ln>
        </p:spPr>
      </p:cxnSp>
      <p:sp>
        <p:nvSpPr>
          <p:cNvPr id="1075" name="Google Shape;1075;p38"/>
          <p:cNvSpPr txBox="1"/>
          <p:nvPr>
            <p:ph idx="2" type="ctrTitle"/>
          </p:nvPr>
        </p:nvSpPr>
        <p:spPr>
          <a:xfrm>
            <a:off x="3346600" y="799450"/>
            <a:ext cx="2579100" cy="79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continuous delivery</a:t>
            </a:r>
            <a:endParaRPr sz="2400"/>
          </a:p>
        </p:txBody>
      </p:sp>
      <p:sp>
        <p:nvSpPr>
          <p:cNvPr id="1080" name="Google Shape;1080;p38"/>
          <p:cNvSpPr txBox="1"/>
          <p:nvPr>
            <p:ph idx="3" type="subTitle"/>
          </p:nvPr>
        </p:nvSpPr>
        <p:spPr>
          <a:xfrm>
            <a:off x="3718186" y="2040013"/>
            <a:ext cx="1827900" cy="167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he purpose is to ensure that it takes minimal effort to deploy new code. </a:t>
            </a:r>
            <a:r>
              <a:rPr lang="en"/>
              <a:t>C</a:t>
            </a:r>
            <a:r>
              <a:rPr lang="en"/>
              <a:t>hanges to an application are automatically bug tested and uploaded to a repository, where they can then be deployed to a live production environment by the operations team.</a:t>
            </a:r>
            <a:endParaRPr/>
          </a:p>
        </p:txBody>
      </p:sp>
      <p:sp>
        <p:nvSpPr>
          <p:cNvPr id="1079" name="Google Shape;1079;p38"/>
          <p:cNvSpPr txBox="1"/>
          <p:nvPr>
            <p:ph idx="4" type="ctrTitle"/>
          </p:nvPr>
        </p:nvSpPr>
        <p:spPr>
          <a:xfrm>
            <a:off x="5878425" y="799450"/>
            <a:ext cx="2935500" cy="79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continuous deployment</a:t>
            </a:r>
            <a:endParaRPr sz="2400"/>
          </a:p>
        </p:txBody>
      </p:sp>
      <p:sp>
        <p:nvSpPr>
          <p:cNvPr id="1081" name="Google Shape;1081;p38"/>
          <p:cNvSpPr txBox="1"/>
          <p:nvPr>
            <p:ph idx="5" type="subTitle"/>
          </p:nvPr>
        </p:nvSpPr>
        <p:spPr>
          <a:xfrm>
            <a:off x="6229306" y="2059428"/>
            <a:ext cx="2082300" cy="190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utomatically releasing changes from the repository to production. It addresses the problem of overloading operations teams with manual processes that slow down app delivery. It builds on the benefits of continuous delivery.</a:t>
            </a:r>
            <a:endParaRPr/>
          </a:p>
        </p:txBody>
      </p:sp>
      <p:sp>
        <p:nvSpPr>
          <p:cNvPr id="1082" name="Google Shape;1082;p38"/>
          <p:cNvSpPr txBox="1"/>
          <p:nvPr>
            <p:ph idx="6"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Stages of ci/cd</a:t>
            </a:r>
            <a:endParaRPr/>
          </a:p>
        </p:txBody>
      </p:sp>
      <p:pic>
        <p:nvPicPr>
          <p:cNvPr id="1083" name="Google Shape;1083;p38"/>
          <p:cNvPicPr preferRelativeResize="0"/>
          <p:nvPr/>
        </p:nvPicPr>
        <p:blipFill rotWithShape="1">
          <a:blip r:embed="rId3">
            <a:alphaModFix/>
          </a:blip>
          <a:srcRect b="0" l="0" r="0" t="35060"/>
          <a:stretch/>
        </p:blipFill>
        <p:spPr>
          <a:xfrm>
            <a:off x="1250975" y="4306675"/>
            <a:ext cx="5816380" cy="713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39"/>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CI/CD Lifecycle and related tools</a:t>
            </a:r>
            <a:endParaRPr/>
          </a:p>
        </p:txBody>
      </p:sp>
      <p:pic>
        <p:nvPicPr>
          <p:cNvPr id="1089" name="Google Shape;1089;p39"/>
          <p:cNvPicPr preferRelativeResize="0"/>
          <p:nvPr/>
        </p:nvPicPr>
        <p:blipFill>
          <a:blip r:embed="rId3">
            <a:alphaModFix/>
          </a:blip>
          <a:stretch>
            <a:fillRect/>
          </a:stretch>
        </p:blipFill>
        <p:spPr>
          <a:xfrm>
            <a:off x="1751913" y="1266963"/>
            <a:ext cx="5944977" cy="34586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40"/>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MOBILE APP 3.0 CI/CD</a:t>
            </a:r>
            <a:endParaRPr/>
          </a:p>
        </p:txBody>
      </p:sp>
      <p:pic>
        <p:nvPicPr>
          <p:cNvPr id="1095" name="Google Shape;1095;p40"/>
          <p:cNvPicPr preferRelativeResize="0"/>
          <p:nvPr/>
        </p:nvPicPr>
        <p:blipFill>
          <a:blip r:embed="rId3">
            <a:alphaModFix/>
          </a:blip>
          <a:stretch>
            <a:fillRect/>
          </a:stretch>
        </p:blipFill>
        <p:spPr>
          <a:xfrm>
            <a:off x="1751925" y="1406550"/>
            <a:ext cx="5296527" cy="31150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2" name="Shape 412"/>
        <p:cNvGrpSpPr/>
        <p:nvPr/>
      </p:nvGrpSpPr>
      <p:grpSpPr>
        <a:xfrm>
          <a:off x="0" y="0"/>
          <a:ext cx="0" cy="0"/>
          <a:chOff x="0" y="0"/>
          <a:chExt cx="0" cy="0"/>
        </a:xfrm>
      </p:grpSpPr>
      <p:sp>
        <p:nvSpPr>
          <p:cNvPr id="413" name="Google Shape;413;p23"/>
          <p:cNvSpPr/>
          <p:nvPr/>
        </p:nvSpPr>
        <p:spPr>
          <a:xfrm>
            <a:off x="6311425" y="1116851"/>
            <a:ext cx="607500" cy="612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a:off x="6311425" y="2937576"/>
            <a:ext cx="607500" cy="612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a:off x="3711525" y="2937576"/>
            <a:ext cx="607500" cy="612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a:off x="3711525" y="1116851"/>
            <a:ext cx="607500" cy="612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txBox="1"/>
          <p:nvPr>
            <p:ph type="ctrTitle"/>
          </p:nvPr>
        </p:nvSpPr>
        <p:spPr>
          <a:xfrm>
            <a:off x="3782800" y="1657625"/>
            <a:ext cx="18999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a:p>
            <a:pPr indent="0" lvl="0" marL="0" rtl="0" algn="l">
              <a:spcBef>
                <a:spcPts val="0"/>
              </a:spcBef>
              <a:spcAft>
                <a:spcPts val="0"/>
              </a:spcAft>
              <a:buNone/>
            </a:pPr>
            <a:r>
              <a:rPr lang="en"/>
              <a:t>Documentation</a:t>
            </a:r>
            <a:endParaRPr/>
          </a:p>
        </p:txBody>
      </p:sp>
      <p:sp>
        <p:nvSpPr>
          <p:cNvPr id="418" name="Google Shape;418;p23"/>
          <p:cNvSpPr txBox="1"/>
          <p:nvPr>
            <p:ph idx="2" type="ctrTitle"/>
          </p:nvPr>
        </p:nvSpPr>
        <p:spPr>
          <a:xfrm>
            <a:off x="3782800" y="3482450"/>
            <a:ext cx="16794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a:p>
            <a:pPr indent="0" lvl="0" marL="0" rtl="0" algn="l">
              <a:spcBef>
                <a:spcPts val="0"/>
              </a:spcBef>
              <a:spcAft>
                <a:spcPts val="0"/>
              </a:spcAft>
              <a:buNone/>
            </a:pPr>
            <a:r>
              <a:rPr lang="en"/>
              <a:t>CI/CD</a:t>
            </a:r>
            <a:endParaRPr/>
          </a:p>
        </p:txBody>
      </p:sp>
      <p:sp>
        <p:nvSpPr>
          <p:cNvPr id="419" name="Google Shape;419;p23"/>
          <p:cNvSpPr txBox="1"/>
          <p:nvPr>
            <p:ph idx="3" type="ctrTitle"/>
          </p:nvPr>
        </p:nvSpPr>
        <p:spPr>
          <a:xfrm>
            <a:off x="6364525" y="1657625"/>
            <a:ext cx="21549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br>
              <a:rPr lang="en"/>
            </a:br>
            <a:r>
              <a:rPr lang="en"/>
              <a:t>Testing</a:t>
            </a:r>
            <a:endParaRPr/>
          </a:p>
        </p:txBody>
      </p:sp>
      <p:sp>
        <p:nvSpPr>
          <p:cNvPr id="420" name="Google Shape;420;p23"/>
          <p:cNvSpPr txBox="1"/>
          <p:nvPr>
            <p:ph idx="4" type="ctrTitle"/>
          </p:nvPr>
        </p:nvSpPr>
        <p:spPr>
          <a:xfrm>
            <a:off x="6364525" y="3482450"/>
            <a:ext cx="18999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a:p>
            <a:pPr indent="0" lvl="0" marL="0" rtl="0" algn="l">
              <a:spcBef>
                <a:spcPts val="0"/>
              </a:spcBef>
              <a:spcAft>
                <a:spcPts val="0"/>
              </a:spcAft>
              <a:buNone/>
            </a:pPr>
            <a:r>
              <a:rPr lang="en"/>
              <a:t>ERROR LOGGING</a:t>
            </a:r>
            <a:endParaRPr/>
          </a:p>
        </p:txBody>
      </p:sp>
      <p:grpSp>
        <p:nvGrpSpPr>
          <p:cNvPr id="421" name="Google Shape;421;p23"/>
          <p:cNvGrpSpPr/>
          <p:nvPr/>
        </p:nvGrpSpPr>
        <p:grpSpPr>
          <a:xfrm>
            <a:off x="0" y="982900"/>
            <a:ext cx="4600713" cy="3725949"/>
            <a:chOff x="0" y="982900"/>
            <a:chExt cx="4600713" cy="3725949"/>
          </a:xfrm>
        </p:grpSpPr>
        <p:grpSp>
          <p:nvGrpSpPr>
            <p:cNvPr id="422" name="Google Shape;422;p23"/>
            <p:cNvGrpSpPr/>
            <p:nvPr/>
          </p:nvGrpSpPr>
          <p:grpSpPr>
            <a:xfrm>
              <a:off x="411575" y="982900"/>
              <a:ext cx="2214990" cy="3181003"/>
              <a:chOff x="624596" y="982906"/>
              <a:chExt cx="2001980" cy="3181003"/>
            </a:xfrm>
          </p:grpSpPr>
          <p:sp>
            <p:nvSpPr>
              <p:cNvPr id="423" name="Google Shape;423;p23"/>
              <p:cNvSpPr/>
              <p:nvPr/>
            </p:nvSpPr>
            <p:spPr>
              <a:xfrm>
                <a:off x="692176" y="1142009"/>
                <a:ext cx="1934400" cy="3021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2400">
                    <a:solidFill>
                      <a:schemeClr val="accent3"/>
                    </a:solidFill>
                    <a:latin typeface="Staatliches"/>
                    <a:ea typeface="Staatliches"/>
                    <a:cs typeface="Staatliches"/>
                    <a:sym typeface="Staatliches"/>
                  </a:rPr>
                  <a:t>Contents</a:t>
                </a:r>
                <a:endParaRPr sz="2400">
                  <a:solidFill>
                    <a:schemeClr val="accent3"/>
                  </a:solidFill>
                  <a:latin typeface="Staatliches"/>
                  <a:ea typeface="Staatliches"/>
                  <a:cs typeface="Staatliches"/>
                  <a:sym typeface="Staatliches"/>
                </a:endParaRPr>
              </a:p>
              <a:p>
                <a:pPr indent="0" lvl="0" marL="0" marR="0" rtl="0" algn="l">
                  <a:lnSpc>
                    <a:spcPct val="100000"/>
                  </a:lnSpc>
                  <a:spcBef>
                    <a:spcPts val="0"/>
                  </a:spcBef>
                  <a:spcAft>
                    <a:spcPts val="0"/>
                  </a:spcAft>
                  <a:buNone/>
                </a:pPr>
                <a:r>
                  <a:rPr lang="en" sz="2400">
                    <a:solidFill>
                      <a:schemeClr val="accent3"/>
                    </a:solidFill>
                    <a:latin typeface="Staatliches"/>
                    <a:ea typeface="Staatliches"/>
                    <a:cs typeface="Staatliches"/>
                    <a:sym typeface="Staatliches"/>
                  </a:rPr>
                  <a:t>Would</a:t>
                </a:r>
                <a:endParaRPr sz="2400">
                  <a:solidFill>
                    <a:schemeClr val="accent3"/>
                  </a:solidFill>
                  <a:latin typeface="Staatliches"/>
                  <a:ea typeface="Staatliches"/>
                  <a:cs typeface="Staatliches"/>
                  <a:sym typeface="Staatliches"/>
                </a:endParaRPr>
              </a:p>
              <a:p>
                <a:pPr indent="0" lvl="0" marL="0" marR="0" rtl="0" algn="l">
                  <a:lnSpc>
                    <a:spcPct val="100000"/>
                  </a:lnSpc>
                  <a:spcBef>
                    <a:spcPts val="0"/>
                  </a:spcBef>
                  <a:spcAft>
                    <a:spcPts val="0"/>
                  </a:spcAft>
                  <a:buNone/>
                </a:pPr>
                <a:r>
                  <a:rPr lang="en" sz="2400">
                    <a:solidFill>
                      <a:schemeClr val="accent3"/>
                    </a:solidFill>
                    <a:latin typeface="Staatliches"/>
                    <a:ea typeface="Staatliches"/>
                    <a:cs typeface="Staatliches"/>
                    <a:sym typeface="Staatliches"/>
                  </a:rPr>
                  <a:t>talk about</a:t>
                </a:r>
                <a:endParaRPr sz="2400">
                  <a:solidFill>
                    <a:schemeClr val="accent3"/>
                  </a:solidFill>
                  <a:latin typeface="Staatliches"/>
                  <a:ea typeface="Staatliches"/>
                  <a:cs typeface="Staatliches"/>
                  <a:sym typeface="Staatliches"/>
                </a:endParaRPr>
              </a:p>
            </p:txBody>
          </p:sp>
          <p:sp>
            <p:nvSpPr>
              <p:cNvPr id="424" name="Google Shape;424;p23"/>
              <p:cNvSpPr/>
              <p:nvPr/>
            </p:nvSpPr>
            <p:spPr>
              <a:xfrm>
                <a:off x="624596" y="982906"/>
                <a:ext cx="1881817" cy="2984405"/>
              </a:xfrm>
              <a:custGeom>
                <a:rect b="b" l="l" r="r" t="t"/>
                <a:pathLst>
                  <a:path extrusionOk="0" h="74336" w="53747">
                    <a:moveTo>
                      <a:pt x="52246" y="65"/>
                    </a:moveTo>
                    <a:cubicBezTo>
                      <a:pt x="53040" y="65"/>
                      <a:pt x="53682" y="711"/>
                      <a:pt x="53682" y="1501"/>
                    </a:cubicBezTo>
                    <a:lnTo>
                      <a:pt x="53682" y="72835"/>
                    </a:lnTo>
                    <a:cubicBezTo>
                      <a:pt x="53682" y="73625"/>
                      <a:pt x="53040" y="74268"/>
                      <a:pt x="52246" y="74268"/>
                    </a:cubicBezTo>
                    <a:lnTo>
                      <a:pt x="1501" y="74268"/>
                    </a:lnTo>
                    <a:cubicBezTo>
                      <a:pt x="711" y="74268"/>
                      <a:pt x="65" y="73625"/>
                      <a:pt x="65" y="72835"/>
                    </a:cubicBezTo>
                    <a:lnTo>
                      <a:pt x="65" y="1501"/>
                    </a:lnTo>
                    <a:cubicBezTo>
                      <a:pt x="65" y="711"/>
                      <a:pt x="711" y="65"/>
                      <a:pt x="1501" y="65"/>
                    </a:cubicBezTo>
                    <a:close/>
                    <a:moveTo>
                      <a:pt x="1501" y="1"/>
                    </a:moveTo>
                    <a:cubicBezTo>
                      <a:pt x="676" y="1"/>
                      <a:pt x="0" y="675"/>
                      <a:pt x="0" y="1501"/>
                    </a:cubicBezTo>
                    <a:lnTo>
                      <a:pt x="0" y="72835"/>
                    </a:lnTo>
                    <a:cubicBezTo>
                      <a:pt x="0" y="73660"/>
                      <a:pt x="676" y="74336"/>
                      <a:pt x="1501" y="74336"/>
                    </a:cubicBezTo>
                    <a:lnTo>
                      <a:pt x="52246" y="74336"/>
                    </a:lnTo>
                    <a:cubicBezTo>
                      <a:pt x="53076" y="74336"/>
                      <a:pt x="53747" y="73660"/>
                      <a:pt x="53747" y="72835"/>
                    </a:cubicBezTo>
                    <a:lnTo>
                      <a:pt x="53747" y="1501"/>
                    </a:lnTo>
                    <a:cubicBezTo>
                      <a:pt x="53747" y="675"/>
                      <a:pt x="53076" y="1"/>
                      <a:pt x="5224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23"/>
            <p:cNvGrpSpPr/>
            <p:nvPr/>
          </p:nvGrpSpPr>
          <p:grpSpPr>
            <a:xfrm>
              <a:off x="0" y="4397412"/>
              <a:ext cx="4600713" cy="150450"/>
              <a:chOff x="0" y="4397412"/>
              <a:chExt cx="4600713" cy="150450"/>
            </a:xfrm>
          </p:grpSpPr>
          <p:sp>
            <p:nvSpPr>
              <p:cNvPr id="426" name="Google Shape;426;p23"/>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3"/>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3"/>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3"/>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3"/>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23"/>
            <p:cNvGrpSpPr/>
            <p:nvPr/>
          </p:nvGrpSpPr>
          <p:grpSpPr>
            <a:xfrm>
              <a:off x="2072827" y="1904259"/>
              <a:ext cx="1418990" cy="2804590"/>
              <a:chOff x="2072827" y="1904259"/>
              <a:chExt cx="1418990" cy="2804590"/>
            </a:xfrm>
          </p:grpSpPr>
          <p:sp>
            <p:nvSpPr>
              <p:cNvPr id="432" name="Google Shape;432;p23"/>
              <p:cNvSpPr/>
              <p:nvPr/>
            </p:nvSpPr>
            <p:spPr>
              <a:xfrm>
                <a:off x="2399847" y="1904259"/>
                <a:ext cx="391230" cy="380866"/>
              </a:xfrm>
              <a:custGeom>
                <a:rect b="b" l="l" r="r" t="t"/>
                <a:pathLst>
                  <a:path extrusionOk="0" h="10878" w="11174">
                    <a:moveTo>
                      <a:pt x="7624" y="1"/>
                    </a:moveTo>
                    <a:cubicBezTo>
                      <a:pt x="7272" y="1"/>
                      <a:pt x="6880" y="36"/>
                      <a:pt x="6446" y="111"/>
                    </a:cubicBezTo>
                    <a:cubicBezTo>
                      <a:pt x="3478" y="623"/>
                      <a:pt x="1934" y="2250"/>
                      <a:pt x="2139" y="3136"/>
                    </a:cubicBezTo>
                    <a:cubicBezTo>
                      <a:pt x="851" y="3531"/>
                      <a:pt x="0" y="8656"/>
                      <a:pt x="2666" y="10308"/>
                    </a:cubicBezTo>
                    <a:cubicBezTo>
                      <a:pt x="3333" y="10722"/>
                      <a:pt x="4200" y="10877"/>
                      <a:pt x="5124" y="10877"/>
                    </a:cubicBezTo>
                    <a:cubicBezTo>
                      <a:pt x="7890" y="10877"/>
                      <a:pt x="11173" y="9486"/>
                      <a:pt x="11173" y="9486"/>
                    </a:cubicBezTo>
                    <a:cubicBezTo>
                      <a:pt x="11173" y="9486"/>
                      <a:pt x="10290" y="8434"/>
                      <a:pt x="10585" y="5641"/>
                    </a:cubicBezTo>
                    <a:cubicBezTo>
                      <a:pt x="10848" y="3167"/>
                      <a:pt x="10967" y="1"/>
                      <a:pt x="76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2789784" y="2455395"/>
                <a:ext cx="313327" cy="524242"/>
              </a:xfrm>
              <a:custGeom>
                <a:rect b="b" l="l" r="r" t="t"/>
                <a:pathLst>
                  <a:path extrusionOk="0" h="14973" w="8949">
                    <a:moveTo>
                      <a:pt x="2312" y="1"/>
                    </a:moveTo>
                    <a:lnTo>
                      <a:pt x="1" y="144"/>
                    </a:lnTo>
                    <a:cubicBezTo>
                      <a:pt x="44" y="913"/>
                      <a:pt x="133" y="1616"/>
                      <a:pt x="234" y="2345"/>
                    </a:cubicBezTo>
                    <a:cubicBezTo>
                      <a:pt x="338" y="3066"/>
                      <a:pt x="475" y="3784"/>
                      <a:pt x="629" y="4498"/>
                    </a:cubicBezTo>
                    <a:cubicBezTo>
                      <a:pt x="790" y="5212"/>
                      <a:pt x="959" y="5927"/>
                      <a:pt x="1185" y="6630"/>
                    </a:cubicBezTo>
                    <a:cubicBezTo>
                      <a:pt x="1397" y="7337"/>
                      <a:pt x="1651" y="8038"/>
                      <a:pt x="1949" y="8727"/>
                    </a:cubicBezTo>
                    <a:lnTo>
                      <a:pt x="2183" y="9244"/>
                    </a:lnTo>
                    <a:cubicBezTo>
                      <a:pt x="2216" y="9322"/>
                      <a:pt x="2276" y="9433"/>
                      <a:pt x="2327" y="9531"/>
                    </a:cubicBezTo>
                    <a:cubicBezTo>
                      <a:pt x="2380" y="9631"/>
                      <a:pt x="2438" y="9721"/>
                      <a:pt x="2491" y="9814"/>
                    </a:cubicBezTo>
                    <a:cubicBezTo>
                      <a:pt x="2714" y="10173"/>
                      <a:pt x="2962" y="10478"/>
                      <a:pt x="3210" y="10773"/>
                    </a:cubicBezTo>
                    <a:cubicBezTo>
                      <a:pt x="3712" y="11358"/>
                      <a:pt x="4243" y="11867"/>
                      <a:pt x="4789" y="12355"/>
                    </a:cubicBezTo>
                    <a:cubicBezTo>
                      <a:pt x="5890" y="13321"/>
                      <a:pt x="7025" y="14186"/>
                      <a:pt x="8246" y="14972"/>
                    </a:cubicBezTo>
                    <a:lnTo>
                      <a:pt x="8949" y="14068"/>
                    </a:lnTo>
                    <a:cubicBezTo>
                      <a:pt x="8453" y="13586"/>
                      <a:pt x="7948" y="13094"/>
                      <a:pt x="7463" y="12599"/>
                    </a:cubicBezTo>
                    <a:cubicBezTo>
                      <a:pt x="6971" y="12108"/>
                      <a:pt x="6493" y="11605"/>
                      <a:pt x="6038" y="11096"/>
                    </a:cubicBezTo>
                    <a:cubicBezTo>
                      <a:pt x="5579" y="10589"/>
                      <a:pt x="5144" y="10069"/>
                      <a:pt x="4764" y="9545"/>
                    </a:cubicBezTo>
                    <a:cubicBezTo>
                      <a:pt x="4573" y="9287"/>
                      <a:pt x="4404" y="9021"/>
                      <a:pt x="4268" y="8770"/>
                    </a:cubicBezTo>
                    <a:cubicBezTo>
                      <a:pt x="4240" y="8709"/>
                      <a:pt x="4204" y="8644"/>
                      <a:pt x="4179" y="8587"/>
                    </a:cubicBezTo>
                    <a:cubicBezTo>
                      <a:pt x="4154" y="8522"/>
                      <a:pt x="4132" y="8482"/>
                      <a:pt x="4100" y="8396"/>
                    </a:cubicBezTo>
                    <a:lnTo>
                      <a:pt x="3924" y="7934"/>
                    </a:lnTo>
                    <a:cubicBezTo>
                      <a:pt x="3465" y="6691"/>
                      <a:pt x="3142" y="5371"/>
                      <a:pt x="2875" y="4036"/>
                    </a:cubicBezTo>
                    <a:cubicBezTo>
                      <a:pt x="2743" y="3368"/>
                      <a:pt x="2646" y="2689"/>
                      <a:pt x="2545" y="2015"/>
                    </a:cubicBezTo>
                    <a:cubicBezTo>
                      <a:pt x="2448" y="1344"/>
                      <a:pt x="2373" y="643"/>
                      <a:pt x="2312" y="1"/>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2724205" y="2358410"/>
                <a:ext cx="176358" cy="233253"/>
              </a:xfrm>
              <a:custGeom>
                <a:rect b="b" l="l" r="r" t="t"/>
                <a:pathLst>
                  <a:path extrusionOk="0" h="6662" w="5037">
                    <a:moveTo>
                      <a:pt x="2431" y="1"/>
                    </a:moveTo>
                    <a:cubicBezTo>
                      <a:pt x="1717" y="1"/>
                      <a:pt x="1248" y="323"/>
                      <a:pt x="718" y="1080"/>
                    </a:cubicBezTo>
                    <a:cubicBezTo>
                      <a:pt x="0" y="2107"/>
                      <a:pt x="1468" y="6662"/>
                      <a:pt x="1468" y="6662"/>
                    </a:cubicBezTo>
                    <a:lnTo>
                      <a:pt x="5036" y="4235"/>
                    </a:lnTo>
                    <a:cubicBezTo>
                      <a:pt x="5036" y="4235"/>
                      <a:pt x="4386" y="391"/>
                      <a:pt x="3449" y="154"/>
                    </a:cubicBezTo>
                    <a:cubicBezTo>
                      <a:pt x="3055" y="55"/>
                      <a:pt x="2722" y="1"/>
                      <a:pt x="24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2853507" y="2457531"/>
                <a:ext cx="1646" cy="8858"/>
              </a:xfrm>
              <a:custGeom>
                <a:rect b="b" l="l" r="r" t="t"/>
                <a:pathLst>
                  <a:path extrusionOk="0" h="253" w="47">
                    <a:moveTo>
                      <a:pt x="0" y="1"/>
                    </a:moveTo>
                    <a:lnTo>
                      <a:pt x="0" y="252"/>
                    </a:lnTo>
                    <a:lnTo>
                      <a:pt x="47" y="252"/>
                    </a:lnTo>
                    <a:lnTo>
                      <a:pt x="47" y="1"/>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2759253" y="2491738"/>
                <a:ext cx="149959" cy="113756"/>
              </a:xfrm>
              <a:custGeom>
                <a:rect b="b" l="l" r="r" t="t"/>
                <a:pathLst>
                  <a:path extrusionOk="0" h="3249" w="4283">
                    <a:moveTo>
                      <a:pt x="4200" y="1"/>
                    </a:moveTo>
                    <a:lnTo>
                      <a:pt x="0" y="2829"/>
                    </a:lnTo>
                    <a:lnTo>
                      <a:pt x="270" y="3248"/>
                    </a:lnTo>
                    <a:lnTo>
                      <a:pt x="4282" y="374"/>
                    </a:lnTo>
                    <a:lnTo>
                      <a:pt x="4200"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3066000" y="2936365"/>
                <a:ext cx="112040" cy="66769"/>
              </a:xfrm>
              <a:custGeom>
                <a:rect b="b" l="l" r="r" t="t"/>
                <a:pathLst>
                  <a:path extrusionOk="0" h="1907" w="3200">
                    <a:moveTo>
                      <a:pt x="632" y="0"/>
                    </a:moveTo>
                    <a:lnTo>
                      <a:pt x="1" y="671"/>
                    </a:lnTo>
                    <a:cubicBezTo>
                      <a:pt x="249" y="1580"/>
                      <a:pt x="1666" y="1906"/>
                      <a:pt x="1666" y="1906"/>
                    </a:cubicBezTo>
                    <a:lnTo>
                      <a:pt x="3199" y="184"/>
                    </a:lnTo>
                    <a:lnTo>
                      <a:pt x="632"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2668115" y="4444154"/>
                <a:ext cx="84660" cy="183781"/>
              </a:xfrm>
              <a:custGeom>
                <a:rect b="b" l="l" r="r" t="t"/>
                <a:pathLst>
                  <a:path extrusionOk="0" h="5249" w="2418">
                    <a:moveTo>
                      <a:pt x="152" y="1"/>
                    </a:moveTo>
                    <a:lnTo>
                      <a:pt x="1" y="5249"/>
                    </a:lnTo>
                    <a:lnTo>
                      <a:pt x="2266" y="5249"/>
                    </a:lnTo>
                    <a:lnTo>
                      <a:pt x="2417"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2119709" y="4233657"/>
                <a:ext cx="166414" cy="190433"/>
              </a:xfrm>
              <a:custGeom>
                <a:rect b="b" l="l" r="r" t="t"/>
                <a:pathLst>
                  <a:path extrusionOk="0" h="5439" w="4753">
                    <a:moveTo>
                      <a:pt x="2656" y="1"/>
                    </a:moveTo>
                    <a:lnTo>
                      <a:pt x="0" y="4585"/>
                    </a:lnTo>
                    <a:lnTo>
                      <a:pt x="2096" y="5438"/>
                    </a:lnTo>
                    <a:lnTo>
                      <a:pt x="4753" y="859"/>
                    </a:lnTo>
                    <a:lnTo>
                      <a:pt x="2656"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3"/>
              <p:cNvSpPr/>
              <p:nvPr/>
            </p:nvSpPr>
            <p:spPr>
              <a:xfrm>
                <a:off x="2072827" y="4366600"/>
                <a:ext cx="225516" cy="194775"/>
              </a:xfrm>
              <a:custGeom>
                <a:rect b="b" l="l" r="r" t="t"/>
                <a:pathLst>
                  <a:path extrusionOk="0" h="5563" w="6441">
                    <a:moveTo>
                      <a:pt x="1551" y="0"/>
                    </a:moveTo>
                    <a:cubicBezTo>
                      <a:pt x="1497" y="0"/>
                      <a:pt x="1444" y="24"/>
                      <a:pt x="1407" y="69"/>
                    </a:cubicBezTo>
                    <a:lnTo>
                      <a:pt x="130" y="1653"/>
                    </a:lnTo>
                    <a:cubicBezTo>
                      <a:pt x="1" y="1814"/>
                      <a:pt x="51" y="2075"/>
                      <a:pt x="238" y="2183"/>
                    </a:cubicBezTo>
                    <a:cubicBezTo>
                      <a:pt x="1009" y="2622"/>
                      <a:pt x="1404" y="2797"/>
                      <a:pt x="2366" y="3368"/>
                    </a:cubicBezTo>
                    <a:cubicBezTo>
                      <a:pt x="2958" y="3720"/>
                      <a:pt x="4347" y="4926"/>
                      <a:pt x="5166" y="5410"/>
                    </a:cubicBezTo>
                    <a:cubicBezTo>
                      <a:pt x="5348" y="5519"/>
                      <a:pt x="5516" y="5563"/>
                      <a:pt x="5664" y="5563"/>
                    </a:cubicBezTo>
                    <a:cubicBezTo>
                      <a:pt x="6169" y="5563"/>
                      <a:pt x="6440" y="5054"/>
                      <a:pt x="6210" y="4840"/>
                    </a:cubicBezTo>
                    <a:cubicBezTo>
                      <a:pt x="4878" y="3605"/>
                      <a:pt x="4344" y="2377"/>
                      <a:pt x="4086" y="1641"/>
                    </a:cubicBezTo>
                    <a:cubicBezTo>
                      <a:pt x="4038" y="1509"/>
                      <a:pt x="3949" y="1398"/>
                      <a:pt x="3831" y="1329"/>
                    </a:cubicBezTo>
                    <a:lnTo>
                      <a:pt x="1644" y="26"/>
                    </a:lnTo>
                    <a:cubicBezTo>
                      <a:pt x="1615" y="9"/>
                      <a:pt x="1583" y="0"/>
                      <a:pt x="15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
              <p:cNvSpPr/>
              <p:nvPr/>
            </p:nvSpPr>
            <p:spPr>
              <a:xfrm>
                <a:off x="2643536" y="4618587"/>
                <a:ext cx="241411" cy="90262"/>
              </a:xfrm>
              <a:custGeom>
                <a:rect b="b" l="l" r="r" t="t"/>
                <a:pathLst>
                  <a:path extrusionOk="0" h="2578" w="6895">
                    <a:moveTo>
                      <a:pt x="502" y="1"/>
                    </a:moveTo>
                    <a:cubicBezTo>
                      <a:pt x="409" y="1"/>
                      <a:pt x="333" y="65"/>
                      <a:pt x="323" y="159"/>
                    </a:cubicBezTo>
                    <a:lnTo>
                      <a:pt x="32" y="2172"/>
                    </a:lnTo>
                    <a:cubicBezTo>
                      <a:pt x="0" y="2379"/>
                      <a:pt x="176" y="2575"/>
                      <a:pt x="389" y="2575"/>
                    </a:cubicBezTo>
                    <a:cubicBezTo>
                      <a:pt x="391" y="2575"/>
                      <a:pt x="393" y="2575"/>
                      <a:pt x="394" y="2575"/>
                    </a:cubicBezTo>
                    <a:cubicBezTo>
                      <a:pt x="1281" y="2560"/>
                      <a:pt x="1708" y="2506"/>
                      <a:pt x="2828" y="2506"/>
                    </a:cubicBezTo>
                    <a:cubicBezTo>
                      <a:pt x="3517" y="2506"/>
                      <a:pt x="4942" y="2578"/>
                      <a:pt x="5893" y="2578"/>
                    </a:cubicBezTo>
                    <a:cubicBezTo>
                      <a:pt x="6823" y="2578"/>
                      <a:pt x="6895" y="1637"/>
                      <a:pt x="6496" y="1551"/>
                    </a:cubicBezTo>
                    <a:cubicBezTo>
                      <a:pt x="4723" y="1171"/>
                      <a:pt x="4024" y="643"/>
                      <a:pt x="3424" y="141"/>
                    </a:cubicBezTo>
                    <a:cubicBezTo>
                      <a:pt x="3316" y="51"/>
                      <a:pt x="3184" y="1"/>
                      <a:pt x="30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2670670" y="4520551"/>
                <a:ext cx="665" cy="18417"/>
              </a:xfrm>
              <a:custGeom>
                <a:rect b="b" l="l" r="r" t="t"/>
                <a:pathLst>
                  <a:path extrusionOk="0" h="526" w="19">
                    <a:moveTo>
                      <a:pt x="18" y="1"/>
                    </a:moveTo>
                    <a:lnTo>
                      <a:pt x="0" y="526"/>
                    </a:lnTo>
                    <a:lnTo>
                      <a:pt x="4" y="526"/>
                    </a:lnTo>
                    <a:lnTo>
                      <a:pt x="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a:off x="2670776" y="4520551"/>
                <a:ext cx="79828" cy="18417"/>
              </a:xfrm>
              <a:custGeom>
                <a:rect b="b" l="l" r="r" t="t"/>
                <a:pathLst>
                  <a:path extrusionOk="0" h="526" w="2280">
                    <a:moveTo>
                      <a:pt x="15" y="1"/>
                    </a:moveTo>
                    <a:lnTo>
                      <a:pt x="1" y="526"/>
                    </a:lnTo>
                    <a:lnTo>
                      <a:pt x="2265" y="526"/>
                    </a:lnTo>
                    <a:lnTo>
                      <a:pt x="2280" y="1"/>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3"/>
              <p:cNvSpPr/>
              <p:nvPr/>
            </p:nvSpPr>
            <p:spPr>
              <a:xfrm>
                <a:off x="2164701" y="4300391"/>
                <a:ext cx="9313" cy="16141"/>
              </a:xfrm>
              <a:custGeom>
                <a:rect b="b" l="l" r="r" t="t"/>
                <a:pathLst>
                  <a:path extrusionOk="0" h="461" w="266">
                    <a:moveTo>
                      <a:pt x="266" y="0"/>
                    </a:moveTo>
                    <a:lnTo>
                      <a:pt x="1" y="456"/>
                    </a:lnTo>
                    <a:lnTo>
                      <a:pt x="1" y="460"/>
                    </a:lnTo>
                    <a:lnTo>
                      <a:pt x="26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p:nvPr/>
            </p:nvSpPr>
            <p:spPr>
              <a:xfrm>
                <a:off x="2164701" y="4300391"/>
                <a:ext cx="82700" cy="46041"/>
              </a:xfrm>
              <a:custGeom>
                <a:rect b="b" l="l" r="r" t="t"/>
                <a:pathLst>
                  <a:path extrusionOk="0" h="1315" w="2362">
                    <a:moveTo>
                      <a:pt x="266" y="0"/>
                    </a:moveTo>
                    <a:lnTo>
                      <a:pt x="1" y="460"/>
                    </a:lnTo>
                    <a:lnTo>
                      <a:pt x="2100" y="1314"/>
                    </a:lnTo>
                    <a:lnTo>
                      <a:pt x="2362" y="858"/>
                    </a:lnTo>
                    <a:lnTo>
                      <a:pt x="266" y="0"/>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2427857" y="2340868"/>
                <a:ext cx="454952" cy="501659"/>
              </a:xfrm>
              <a:custGeom>
                <a:rect b="b" l="l" r="r" t="t"/>
                <a:pathLst>
                  <a:path extrusionOk="0" h="14328" w="12994">
                    <a:moveTo>
                      <a:pt x="6302" y="1"/>
                    </a:moveTo>
                    <a:cubicBezTo>
                      <a:pt x="5548" y="1"/>
                      <a:pt x="4771" y="34"/>
                      <a:pt x="3909" y="74"/>
                    </a:cubicBezTo>
                    <a:cubicBezTo>
                      <a:pt x="1928" y="170"/>
                      <a:pt x="1" y="591"/>
                      <a:pt x="1" y="591"/>
                    </a:cubicBezTo>
                    <a:cubicBezTo>
                      <a:pt x="1792" y="8276"/>
                      <a:pt x="1788" y="10583"/>
                      <a:pt x="1634" y="14327"/>
                    </a:cubicBezTo>
                    <a:lnTo>
                      <a:pt x="10833" y="14327"/>
                    </a:lnTo>
                    <a:cubicBezTo>
                      <a:pt x="12994" y="1036"/>
                      <a:pt x="11913" y="655"/>
                      <a:pt x="11913" y="655"/>
                    </a:cubicBezTo>
                    <a:cubicBezTo>
                      <a:pt x="11913" y="655"/>
                      <a:pt x="9882" y="239"/>
                      <a:pt x="8087" y="77"/>
                    </a:cubicBezTo>
                    <a:cubicBezTo>
                      <a:pt x="7485" y="22"/>
                      <a:pt x="6900" y="1"/>
                      <a:pt x="63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2564687" y="2178829"/>
                <a:ext cx="194599" cy="293475"/>
              </a:xfrm>
              <a:custGeom>
                <a:rect b="b" l="l" r="r" t="t"/>
                <a:pathLst>
                  <a:path extrusionOk="0" h="8382" w="5558">
                    <a:moveTo>
                      <a:pt x="414" y="0"/>
                    </a:moveTo>
                    <a:lnTo>
                      <a:pt x="414" y="0"/>
                    </a:lnTo>
                    <a:cubicBezTo>
                      <a:pt x="680" y="1342"/>
                      <a:pt x="942" y="3808"/>
                      <a:pt x="1" y="4702"/>
                    </a:cubicBezTo>
                    <a:cubicBezTo>
                      <a:pt x="1" y="4702"/>
                      <a:pt x="1243" y="7089"/>
                      <a:pt x="3695" y="8381"/>
                    </a:cubicBezTo>
                    <a:cubicBezTo>
                      <a:pt x="5557" y="6892"/>
                      <a:pt x="4179" y="4705"/>
                      <a:pt x="4179" y="4705"/>
                    </a:cubicBezTo>
                    <a:cubicBezTo>
                      <a:pt x="2679" y="4346"/>
                      <a:pt x="2718" y="3234"/>
                      <a:pt x="2981" y="2189"/>
                    </a:cubicBezTo>
                    <a:lnTo>
                      <a:pt x="414"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2657436" y="2245668"/>
                <a:ext cx="11484" cy="9839"/>
              </a:xfrm>
              <a:custGeom>
                <a:rect b="b" l="l" r="r" t="t"/>
                <a:pathLst>
                  <a:path extrusionOk="0" h="281" w="328">
                    <a:moveTo>
                      <a:pt x="1" y="0"/>
                    </a:moveTo>
                    <a:lnTo>
                      <a:pt x="327" y="280"/>
                    </a:lnTo>
                    <a:lnTo>
                      <a:pt x="327" y="280"/>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a:off x="2664368" y="2279351"/>
                <a:ext cx="280" cy="2066"/>
              </a:xfrm>
              <a:custGeom>
                <a:rect b="b" l="l" r="r" t="t"/>
                <a:pathLst>
                  <a:path extrusionOk="0" h="59" w="8">
                    <a:moveTo>
                      <a:pt x="8" y="0"/>
                    </a:moveTo>
                    <a:cubicBezTo>
                      <a:pt x="4" y="22"/>
                      <a:pt x="4" y="40"/>
                      <a:pt x="0" y="58"/>
                    </a:cubicBezTo>
                    <a:lnTo>
                      <a:pt x="0" y="58"/>
                    </a:lnTo>
                    <a:cubicBezTo>
                      <a:pt x="4" y="40"/>
                      <a:pt x="4" y="22"/>
                      <a:pt x="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a:off x="2606562" y="2210096"/>
                <a:ext cx="62357" cy="71320"/>
              </a:xfrm>
              <a:custGeom>
                <a:rect b="b" l="l" r="r" t="t"/>
                <a:pathLst>
                  <a:path extrusionOk="0" h="2037" w="1781">
                    <a:moveTo>
                      <a:pt x="262" y="1"/>
                    </a:moveTo>
                    <a:cubicBezTo>
                      <a:pt x="216" y="141"/>
                      <a:pt x="1" y="550"/>
                      <a:pt x="57" y="844"/>
                    </a:cubicBezTo>
                    <a:cubicBezTo>
                      <a:pt x="180" y="1465"/>
                      <a:pt x="1081" y="1953"/>
                      <a:pt x="1651" y="2036"/>
                    </a:cubicBezTo>
                    <a:cubicBezTo>
                      <a:pt x="1655" y="2018"/>
                      <a:pt x="1655" y="2000"/>
                      <a:pt x="1659" y="1978"/>
                    </a:cubicBezTo>
                    <a:cubicBezTo>
                      <a:pt x="1677" y="1752"/>
                      <a:pt x="1723" y="1523"/>
                      <a:pt x="1780" y="1296"/>
                    </a:cubicBezTo>
                    <a:lnTo>
                      <a:pt x="1454" y="1016"/>
                    </a:lnTo>
                    <a:lnTo>
                      <a:pt x="262" y="1"/>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a:off x="2480236" y="1964936"/>
                <a:ext cx="258952" cy="296171"/>
              </a:xfrm>
              <a:custGeom>
                <a:rect b="b" l="l" r="r" t="t"/>
                <a:pathLst>
                  <a:path extrusionOk="0" h="8459" w="7396">
                    <a:moveTo>
                      <a:pt x="3493" y="1"/>
                    </a:moveTo>
                    <a:cubicBezTo>
                      <a:pt x="1462" y="1"/>
                      <a:pt x="1" y="1964"/>
                      <a:pt x="572" y="3948"/>
                    </a:cubicBezTo>
                    <a:cubicBezTo>
                      <a:pt x="1193" y="6109"/>
                      <a:pt x="1412" y="7039"/>
                      <a:pt x="2769" y="7918"/>
                    </a:cubicBezTo>
                    <a:cubicBezTo>
                      <a:pt x="3342" y="8290"/>
                      <a:pt x="3953" y="8459"/>
                      <a:pt x="4536" y="8459"/>
                    </a:cubicBezTo>
                    <a:cubicBezTo>
                      <a:pt x="6027" y="8459"/>
                      <a:pt x="7337" y="7354"/>
                      <a:pt x="7363" y="5700"/>
                    </a:cubicBezTo>
                    <a:cubicBezTo>
                      <a:pt x="7395" y="3625"/>
                      <a:pt x="6372" y="441"/>
                      <a:pt x="4036" y="46"/>
                    </a:cubicBezTo>
                    <a:cubicBezTo>
                      <a:pt x="3851" y="15"/>
                      <a:pt x="3670" y="1"/>
                      <a:pt x="3493" y="1"/>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a:off x="2465671" y="1949286"/>
                <a:ext cx="221209" cy="210880"/>
              </a:xfrm>
              <a:custGeom>
                <a:rect b="b" l="l" r="r" t="t"/>
                <a:pathLst>
                  <a:path extrusionOk="0" h="6023" w="6318">
                    <a:moveTo>
                      <a:pt x="5206" y="0"/>
                    </a:moveTo>
                    <a:cubicBezTo>
                      <a:pt x="5155" y="0"/>
                      <a:pt x="5105" y="4"/>
                      <a:pt x="5055" y="13"/>
                    </a:cubicBezTo>
                    <a:lnTo>
                      <a:pt x="2678" y="404"/>
                    </a:lnTo>
                    <a:cubicBezTo>
                      <a:pt x="2514" y="432"/>
                      <a:pt x="2359" y="505"/>
                      <a:pt x="2229" y="616"/>
                    </a:cubicBezTo>
                    <a:lnTo>
                      <a:pt x="561" y="2055"/>
                    </a:lnTo>
                    <a:cubicBezTo>
                      <a:pt x="395" y="2198"/>
                      <a:pt x="284" y="2396"/>
                      <a:pt x="252" y="2611"/>
                    </a:cubicBezTo>
                    <a:lnTo>
                      <a:pt x="19" y="4144"/>
                    </a:lnTo>
                    <a:cubicBezTo>
                      <a:pt x="1" y="4266"/>
                      <a:pt x="8" y="4391"/>
                      <a:pt x="37" y="4510"/>
                    </a:cubicBezTo>
                    <a:cubicBezTo>
                      <a:pt x="155" y="4956"/>
                      <a:pt x="505" y="6023"/>
                      <a:pt x="1139" y="6023"/>
                    </a:cubicBezTo>
                    <a:cubicBezTo>
                      <a:pt x="1178" y="6023"/>
                      <a:pt x="1219" y="6019"/>
                      <a:pt x="1260" y="6010"/>
                    </a:cubicBezTo>
                    <a:cubicBezTo>
                      <a:pt x="2151" y="5828"/>
                      <a:pt x="2746" y="3692"/>
                      <a:pt x="2204" y="2920"/>
                    </a:cubicBezTo>
                    <a:lnTo>
                      <a:pt x="2204" y="2920"/>
                    </a:lnTo>
                    <a:cubicBezTo>
                      <a:pt x="2302" y="2926"/>
                      <a:pt x="2398" y="2929"/>
                      <a:pt x="2493" y="2929"/>
                    </a:cubicBezTo>
                    <a:cubicBezTo>
                      <a:pt x="3998" y="2929"/>
                      <a:pt x="5113" y="2231"/>
                      <a:pt x="5819" y="1595"/>
                    </a:cubicBezTo>
                    <a:cubicBezTo>
                      <a:pt x="6318" y="1146"/>
                      <a:pt x="6178" y="339"/>
                      <a:pt x="5564" y="74"/>
                    </a:cubicBezTo>
                    <a:cubicBezTo>
                      <a:pt x="5450" y="25"/>
                      <a:pt x="5328" y="0"/>
                      <a:pt x="520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a:off x="2571234" y="2842496"/>
                <a:ext cx="298517" cy="1678079"/>
              </a:xfrm>
              <a:custGeom>
                <a:rect b="b" l="l" r="r" t="t"/>
                <a:pathLst>
                  <a:path extrusionOk="0" h="47928" w="8526">
                    <a:moveTo>
                      <a:pt x="1" y="0"/>
                    </a:moveTo>
                    <a:cubicBezTo>
                      <a:pt x="1" y="0"/>
                      <a:pt x="2445" y="17211"/>
                      <a:pt x="2739" y="24906"/>
                    </a:cubicBezTo>
                    <a:cubicBezTo>
                      <a:pt x="3009" y="31963"/>
                      <a:pt x="2524" y="47928"/>
                      <a:pt x="2524" y="47928"/>
                    </a:cubicBezTo>
                    <a:lnTo>
                      <a:pt x="5589" y="47928"/>
                    </a:lnTo>
                    <a:cubicBezTo>
                      <a:pt x="5589" y="47928"/>
                      <a:pt x="8221" y="31543"/>
                      <a:pt x="8375" y="24357"/>
                    </a:cubicBezTo>
                    <a:cubicBezTo>
                      <a:pt x="8526" y="17448"/>
                      <a:pt x="6738" y="0"/>
                      <a:pt x="6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2644516" y="4479376"/>
                <a:ext cx="140925" cy="45131"/>
              </a:xfrm>
              <a:custGeom>
                <a:rect b="b" l="l" r="r" t="t"/>
                <a:pathLst>
                  <a:path extrusionOk="0" h="1289" w="4025">
                    <a:moveTo>
                      <a:pt x="0" y="0"/>
                    </a:moveTo>
                    <a:lnTo>
                      <a:pt x="166" y="1288"/>
                    </a:lnTo>
                    <a:lnTo>
                      <a:pt x="3762" y="1288"/>
                    </a:lnTo>
                    <a:lnTo>
                      <a:pt x="4024" y="140"/>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2643641" y="3424583"/>
                <a:ext cx="4307" cy="41035"/>
              </a:xfrm>
              <a:custGeom>
                <a:rect b="b" l="l" r="r" t="t"/>
                <a:pathLst>
                  <a:path extrusionOk="0" h="1172" w="123">
                    <a:moveTo>
                      <a:pt x="0" y="1"/>
                    </a:moveTo>
                    <a:lnTo>
                      <a:pt x="0" y="4"/>
                    </a:lnTo>
                    <a:cubicBezTo>
                      <a:pt x="43" y="395"/>
                      <a:pt x="83" y="785"/>
                      <a:pt x="122" y="1172"/>
                    </a:cubicBezTo>
                    <a:lnTo>
                      <a:pt x="122" y="1172"/>
                    </a:lnTo>
                    <a:cubicBezTo>
                      <a:pt x="83" y="785"/>
                      <a:pt x="43" y="395"/>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2643641" y="3130125"/>
                <a:ext cx="72406" cy="421936"/>
              </a:xfrm>
              <a:custGeom>
                <a:rect b="b" l="l" r="r" t="t"/>
                <a:pathLst>
                  <a:path extrusionOk="0" h="12051" w="2068">
                    <a:moveTo>
                      <a:pt x="1213" y="1"/>
                    </a:moveTo>
                    <a:cubicBezTo>
                      <a:pt x="858" y="2682"/>
                      <a:pt x="438" y="5672"/>
                      <a:pt x="0" y="8411"/>
                    </a:cubicBezTo>
                    <a:cubicBezTo>
                      <a:pt x="43" y="8806"/>
                      <a:pt x="83" y="9197"/>
                      <a:pt x="123" y="9584"/>
                    </a:cubicBezTo>
                    <a:cubicBezTo>
                      <a:pt x="209" y="10428"/>
                      <a:pt x="284" y="11254"/>
                      <a:pt x="355" y="12051"/>
                    </a:cubicBezTo>
                    <a:cubicBezTo>
                      <a:pt x="941" y="9789"/>
                      <a:pt x="2068" y="4732"/>
                      <a:pt x="1738" y="403"/>
                    </a:cubicBezTo>
                    <a:lnTo>
                      <a:pt x="12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a:off x="2162670" y="2842496"/>
                <a:ext cx="559430" cy="1494228"/>
              </a:xfrm>
              <a:custGeom>
                <a:rect b="b" l="l" r="r" t="t"/>
                <a:pathLst>
                  <a:path extrusionOk="0" h="42677" w="15978">
                    <a:moveTo>
                      <a:pt x="9208" y="0"/>
                    </a:moveTo>
                    <a:cubicBezTo>
                      <a:pt x="6770" y="5072"/>
                      <a:pt x="9380" y="16658"/>
                      <a:pt x="6332" y="24432"/>
                    </a:cubicBezTo>
                    <a:cubicBezTo>
                      <a:pt x="4904" y="28075"/>
                      <a:pt x="1" y="41507"/>
                      <a:pt x="1" y="41507"/>
                    </a:cubicBezTo>
                    <a:lnTo>
                      <a:pt x="2862" y="42677"/>
                    </a:lnTo>
                    <a:cubicBezTo>
                      <a:pt x="2862" y="42677"/>
                      <a:pt x="10449" y="30879"/>
                      <a:pt x="12319" y="23962"/>
                    </a:cubicBezTo>
                    <a:cubicBezTo>
                      <a:pt x="13891" y="18140"/>
                      <a:pt x="15977" y="0"/>
                      <a:pt x="15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p:nvPr/>
            </p:nvSpPr>
            <p:spPr>
              <a:xfrm>
                <a:off x="2148980" y="4247137"/>
                <a:ext cx="153460" cy="99926"/>
              </a:xfrm>
              <a:custGeom>
                <a:rect b="b" l="l" r="r" t="t"/>
                <a:pathLst>
                  <a:path extrusionOk="0" h="2854" w="4383">
                    <a:moveTo>
                      <a:pt x="284" y="0"/>
                    </a:moveTo>
                    <a:lnTo>
                      <a:pt x="1" y="1403"/>
                    </a:lnTo>
                    <a:lnTo>
                      <a:pt x="3551" y="2853"/>
                    </a:lnTo>
                    <a:lnTo>
                      <a:pt x="4383" y="1891"/>
                    </a:lnTo>
                    <a:lnTo>
                      <a:pt x="28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3"/>
              <p:cNvSpPr/>
              <p:nvPr/>
            </p:nvSpPr>
            <p:spPr>
              <a:xfrm>
                <a:off x="2625784" y="2083314"/>
                <a:ext cx="17506" cy="22863"/>
              </a:xfrm>
              <a:custGeom>
                <a:rect b="b" l="l" r="r" t="t"/>
                <a:pathLst>
                  <a:path extrusionOk="0" h="653" w="500">
                    <a:moveTo>
                      <a:pt x="207" y="0"/>
                    </a:moveTo>
                    <a:cubicBezTo>
                      <a:pt x="197" y="0"/>
                      <a:pt x="186" y="1"/>
                      <a:pt x="176" y="4"/>
                    </a:cubicBezTo>
                    <a:cubicBezTo>
                      <a:pt x="61" y="29"/>
                      <a:pt x="0" y="197"/>
                      <a:pt x="40" y="373"/>
                    </a:cubicBezTo>
                    <a:cubicBezTo>
                      <a:pt x="76" y="537"/>
                      <a:pt x="184" y="653"/>
                      <a:pt x="290" y="653"/>
                    </a:cubicBezTo>
                    <a:cubicBezTo>
                      <a:pt x="300" y="653"/>
                      <a:pt x="310" y="652"/>
                      <a:pt x="320" y="650"/>
                    </a:cubicBezTo>
                    <a:cubicBezTo>
                      <a:pt x="439" y="625"/>
                      <a:pt x="499" y="459"/>
                      <a:pt x="460" y="280"/>
                    </a:cubicBezTo>
                    <a:cubicBezTo>
                      <a:pt x="424" y="117"/>
                      <a:pt x="316" y="0"/>
                      <a:pt x="2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3"/>
              <p:cNvSpPr/>
              <p:nvPr/>
            </p:nvSpPr>
            <p:spPr>
              <a:xfrm>
                <a:off x="2696300" y="2067594"/>
                <a:ext cx="17611" cy="22898"/>
              </a:xfrm>
              <a:custGeom>
                <a:rect b="b" l="l" r="r" t="t"/>
                <a:pathLst>
                  <a:path extrusionOk="0" h="654" w="503">
                    <a:moveTo>
                      <a:pt x="210" y="1"/>
                    </a:moveTo>
                    <a:cubicBezTo>
                      <a:pt x="200" y="1"/>
                      <a:pt x="190" y="2"/>
                      <a:pt x="180" y="4"/>
                    </a:cubicBezTo>
                    <a:cubicBezTo>
                      <a:pt x="65" y="33"/>
                      <a:pt x="0" y="198"/>
                      <a:pt x="40" y="373"/>
                    </a:cubicBezTo>
                    <a:cubicBezTo>
                      <a:pt x="75" y="538"/>
                      <a:pt x="186" y="653"/>
                      <a:pt x="293" y="653"/>
                    </a:cubicBezTo>
                    <a:cubicBezTo>
                      <a:pt x="303" y="653"/>
                      <a:pt x="313" y="652"/>
                      <a:pt x="323" y="650"/>
                    </a:cubicBezTo>
                    <a:cubicBezTo>
                      <a:pt x="441" y="625"/>
                      <a:pt x="503" y="459"/>
                      <a:pt x="463" y="280"/>
                    </a:cubicBezTo>
                    <a:cubicBezTo>
                      <a:pt x="427" y="120"/>
                      <a:pt x="319" y="1"/>
                      <a:pt x="2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a:off x="2700817" y="2060801"/>
                <a:ext cx="14110" cy="9138"/>
              </a:xfrm>
              <a:custGeom>
                <a:rect b="b" l="l" r="r" t="t"/>
                <a:pathLst>
                  <a:path extrusionOk="0" h="261" w="403">
                    <a:moveTo>
                      <a:pt x="402" y="0"/>
                    </a:moveTo>
                    <a:lnTo>
                      <a:pt x="1" y="219"/>
                    </a:lnTo>
                    <a:cubicBezTo>
                      <a:pt x="46" y="249"/>
                      <a:pt x="88" y="261"/>
                      <a:pt x="126" y="261"/>
                    </a:cubicBezTo>
                    <a:cubicBezTo>
                      <a:pt x="303" y="261"/>
                      <a:pt x="402" y="1"/>
                      <a:pt x="4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a:off x="2678443" y="2096759"/>
                <a:ext cx="31196" cy="44116"/>
              </a:xfrm>
              <a:custGeom>
                <a:rect b="b" l="l" r="r" t="t"/>
                <a:pathLst>
                  <a:path extrusionOk="0" h="1260" w="891">
                    <a:moveTo>
                      <a:pt x="0" y="0"/>
                    </a:moveTo>
                    <a:lnTo>
                      <a:pt x="280" y="1260"/>
                    </a:lnTo>
                    <a:cubicBezTo>
                      <a:pt x="280" y="1260"/>
                      <a:pt x="283" y="1260"/>
                      <a:pt x="287" y="1260"/>
                    </a:cubicBezTo>
                    <a:cubicBezTo>
                      <a:pt x="343" y="1260"/>
                      <a:pt x="718" y="1250"/>
                      <a:pt x="890" y="998"/>
                    </a:cubicBezTo>
                    <a:cubicBezTo>
                      <a:pt x="474" y="703"/>
                      <a:pt x="1" y="0"/>
                      <a:pt x="0" y="0"/>
                    </a:cubicBezTo>
                    <a:close/>
                  </a:path>
                </a:pathLst>
              </a:custGeom>
              <a:solidFill>
                <a:srgbClr val="ED8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3"/>
              <p:cNvSpPr/>
              <p:nvPr/>
            </p:nvSpPr>
            <p:spPr>
              <a:xfrm>
                <a:off x="2620147" y="2156876"/>
                <a:ext cx="50558" cy="16176"/>
              </a:xfrm>
              <a:custGeom>
                <a:rect b="b" l="l" r="r" t="t"/>
                <a:pathLst>
                  <a:path extrusionOk="0" h="462" w="1444">
                    <a:moveTo>
                      <a:pt x="59" y="0"/>
                    </a:moveTo>
                    <a:cubicBezTo>
                      <a:pt x="46" y="0"/>
                      <a:pt x="33" y="6"/>
                      <a:pt x="22" y="17"/>
                    </a:cubicBezTo>
                    <a:cubicBezTo>
                      <a:pt x="0" y="38"/>
                      <a:pt x="0" y="74"/>
                      <a:pt x="22" y="92"/>
                    </a:cubicBezTo>
                    <a:cubicBezTo>
                      <a:pt x="39" y="113"/>
                      <a:pt x="407" y="462"/>
                      <a:pt x="1022" y="462"/>
                    </a:cubicBezTo>
                    <a:cubicBezTo>
                      <a:pt x="1056" y="462"/>
                      <a:pt x="1091" y="461"/>
                      <a:pt x="1127" y="458"/>
                    </a:cubicBezTo>
                    <a:cubicBezTo>
                      <a:pt x="1213" y="451"/>
                      <a:pt x="1303" y="440"/>
                      <a:pt x="1397" y="419"/>
                    </a:cubicBezTo>
                    <a:cubicBezTo>
                      <a:pt x="1425" y="412"/>
                      <a:pt x="1443" y="383"/>
                      <a:pt x="1435" y="354"/>
                    </a:cubicBezTo>
                    <a:cubicBezTo>
                      <a:pt x="1430" y="331"/>
                      <a:pt x="1409" y="312"/>
                      <a:pt x="1386" y="312"/>
                    </a:cubicBezTo>
                    <a:cubicBezTo>
                      <a:pt x="1381" y="312"/>
                      <a:pt x="1376" y="313"/>
                      <a:pt x="1371" y="315"/>
                    </a:cubicBezTo>
                    <a:cubicBezTo>
                      <a:pt x="1249" y="341"/>
                      <a:pt x="1134" y="353"/>
                      <a:pt x="1028" y="353"/>
                    </a:cubicBezTo>
                    <a:cubicBezTo>
                      <a:pt x="448" y="353"/>
                      <a:pt x="100" y="19"/>
                      <a:pt x="97" y="17"/>
                    </a:cubicBezTo>
                    <a:cubicBezTo>
                      <a:pt x="86" y="6"/>
                      <a:pt x="73" y="0"/>
                      <a:pt x="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3"/>
              <p:cNvSpPr/>
              <p:nvPr/>
            </p:nvSpPr>
            <p:spPr>
              <a:xfrm>
                <a:off x="2484893" y="2137129"/>
                <a:ext cx="74472" cy="66174"/>
              </a:xfrm>
              <a:custGeom>
                <a:rect b="b" l="l" r="r" t="t"/>
                <a:pathLst>
                  <a:path extrusionOk="0" h="1890" w="2127">
                    <a:moveTo>
                      <a:pt x="849" y="0"/>
                    </a:moveTo>
                    <a:cubicBezTo>
                      <a:pt x="800" y="0"/>
                      <a:pt x="751" y="6"/>
                      <a:pt x="701" y="17"/>
                    </a:cubicBezTo>
                    <a:cubicBezTo>
                      <a:pt x="163" y="143"/>
                      <a:pt x="1" y="742"/>
                      <a:pt x="295" y="1187"/>
                    </a:cubicBezTo>
                    <a:cubicBezTo>
                      <a:pt x="554" y="1575"/>
                      <a:pt x="966" y="1808"/>
                      <a:pt x="1344" y="1876"/>
                    </a:cubicBezTo>
                    <a:cubicBezTo>
                      <a:pt x="1393" y="1885"/>
                      <a:pt x="1441" y="1890"/>
                      <a:pt x="1485" y="1890"/>
                    </a:cubicBezTo>
                    <a:cubicBezTo>
                      <a:pt x="1948" y="1890"/>
                      <a:pt x="2126" y="1419"/>
                      <a:pt x="1943" y="954"/>
                    </a:cubicBezTo>
                    <a:cubicBezTo>
                      <a:pt x="1776" y="539"/>
                      <a:pt x="1340" y="0"/>
                      <a:pt x="849" y="0"/>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3"/>
              <p:cNvSpPr/>
              <p:nvPr/>
            </p:nvSpPr>
            <p:spPr>
              <a:xfrm>
                <a:off x="2594623" y="2046096"/>
                <a:ext cx="44011" cy="22968"/>
              </a:xfrm>
              <a:custGeom>
                <a:rect b="b" l="l" r="r" t="t"/>
                <a:pathLst>
                  <a:path extrusionOk="0" h="656" w="1257">
                    <a:moveTo>
                      <a:pt x="1124" y="0"/>
                    </a:moveTo>
                    <a:cubicBezTo>
                      <a:pt x="990" y="0"/>
                      <a:pt x="359" y="38"/>
                      <a:pt x="37" y="485"/>
                    </a:cubicBezTo>
                    <a:cubicBezTo>
                      <a:pt x="0" y="532"/>
                      <a:pt x="11" y="600"/>
                      <a:pt x="58" y="636"/>
                    </a:cubicBezTo>
                    <a:cubicBezTo>
                      <a:pt x="69" y="639"/>
                      <a:pt x="80" y="647"/>
                      <a:pt x="90" y="650"/>
                    </a:cubicBezTo>
                    <a:cubicBezTo>
                      <a:pt x="101" y="654"/>
                      <a:pt x="112" y="656"/>
                      <a:pt x="123" y="656"/>
                    </a:cubicBezTo>
                    <a:cubicBezTo>
                      <a:pt x="155" y="656"/>
                      <a:pt x="187" y="641"/>
                      <a:pt x="209" y="611"/>
                    </a:cubicBezTo>
                    <a:cubicBezTo>
                      <a:pt x="494" y="215"/>
                      <a:pt x="1117" y="212"/>
                      <a:pt x="1144" y="212"/>
                    </a:cubicBezTo>
                    <a:cubicBezTo>
                      <a:pt x="1145" y="212"/>
                      <a:pt x="1145" y="212"/>
                      <a:pt x="1145" y="212"/>
                    </a:cubicBezTo>
                    <a:cubicBezTo>
                      <a:pt x="1148" y="212"/>
                      <a:pt x="1150" y="212"/>
                      <a:pt x="1153" y="212"/>
                    </a:cubicBezTo>
                    <a:cubicBezTo>
                      <a:pt x="1210" y="212"/>
                      <a:pt x="1253" y="163"/>
                      <a:pt x="1256" y="109"/>
                    </a:cubicBezTo>
                    <a:cubicBezTo>
                      <a:pt x="1256" y="47"/>
                      <a:pt x="1210" y="1"/>
                      <a:pt x="1149" y="1"/>
                    </a:cubicBezTo>
                    <a:cubicBezTo>
                      <a:pt x="1146" y="1"/>
                      <a:pt x="1138" y="0"/>
                      <a:pt x="112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a:off x="2677183" y="2017490"/>
                <a:ext cx="39249" cy="11554"/>
              </a:xfrm>
              <a:custGeom>
                <a:rect b="b" l="l" r="r" t="t"/>
                <a:pathLst>
                  <a:path extrusionOk="0" h="330" w="1121">
                    <a:moveTo>
                      <a:pt x="537" y="0"/>
                    </a:moveTo>
                    <a:cubicBezTo>
                      <a:pt x="265" y="0"/>
                      <a:pt x="80" y="103"/>
                      <a:pt x="69" y="111"/>
                    </a:cubicBezTo>
                    <a:cubicBezTo>
                      <a:pt x="18" y="139"/>
                      <a:pt x="0" y="204"/>
                      <a:pt x="30" y="258"/>
                    </a:cubicBezTo>
                    <a:cubicBezTo>
                      <a:pt x="49" y="292"/>
                      <a:pt x="84" y="311"/>
                      <a:pt x="122" y="311"/>
                    </a:cubicBezTo>
                    <a:cubicBezTo>
                      <a:pt x="140" y="311"/>
                      <a:pt x="159" y="306"/>
                      <a:pt x="177" y="297"/>
                    </a:cubicBezTo>
                    <a:cubicBezTo>
                      <a:pt x="188" y="290"/>
                      <a:pt x="327" y="214"/>
                      <a:pt x="535" y="214"/>
                    </a:cubicBezTo>
                    <a:cubicBezTo>
                      <a:pt x="655" y="214"/>
                      <a:pt x="798" y="239"/>
                      <a:pt x="952" y="318"/>
                    </a:cubicBezTo>
                    <a:cubicBezTo>
                      <a:pt x="969" y="326"/>
                      <a:pt x="987" y="330"/>
                      <a:pt x="1006" y="330"/>
                    </a:cubicBezTo>
                    <a:cubicBezTo>
                      <a:pt x="1042" y="326"/>
                      <a:pt x="1077" y="305"/>
                      <a:pt x="1095" y="272"/>
                    </a:cubicBezTo>
                    <a:cubicBezTo>
                      <a:pt x="1120" y="218"/>
                      <a:pt x="1099" y="154"/>
                      <a:pt x="1049" y="125"/>
                    </a:cubicBezTo>
                    <a:cubicBezTo>
                      <a:pt x="861" y="31"/>
                      <a:pt x="686" y="0"/>
                      <a:pt x="53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a:off x="2205911" y="4422306"/>
                <a:ext cx="41490" cy="20972"/>
              </a:xfrm>
              <a:custGeom>
                <a:rect b="b" l="l" r="r" t="t"/>
                <a:pathLst>
                  <a:path extrusionOk="0" h="599" w="1185">
                    <a:moveTo>
                      <a:pt x="191" y="108"/>
                    </a:moveTo>
                    <a:cubicBezTo>
                      <a:pt x="521" y="108"/>
                      <a:pt x="959" y="144"/>
                      <a:pt x="1045" y="269"/>
                    </a:cubicBezTo>
                    <a:cubicBezTo>
                      <a:pt x="1056" y="284"/>
                      <a:pt x="1067" y="309"/>
                      <a:pt x="1049" y="352"/>
                    </a:cubicBezTo>
                    <a:cubicBezTo>
                      <a:pt x="1017" y="428"/>
                      <a:pt x="969" y="474"/>
                      <a:pt x="905" y="489"/>
                    </a:cubicBezTo>
                    <a:cubicBezTo>
                      <a:pt x="891" y="492"/>
                      <a:pt x="876" y="493"/>
                      <a:pt x="860" y="493"/>
                    </a:cubicBezTo>
                    <a:cubicBezTo>
                      <a:pt x="702" y="493"/>
                      <a:pt x="461" y="352"/>
                      <a:pt x="191" y="108"/>
                    </a:cubicBezTo>
                    <a:close/>
                    <a:moveTo>
                      <a:pt x="213" y="1"/>
                    </a:moveTo>
                    <a:cubicBezTo>
                      <a:pt x="135" y="1"/>
                      <a:pt x="78" y="3"/>
                      <a:pt x="58" y="4"/>
                    </a:cubicBezTo>
                    <a:cubicBezTo>
                      <a:pt x="33" y="7"/>
                      <a:pt x="15" y="22"/>
                      <a:pt x="8" y="40"/>
                    </a:cubicBezTo>
                    <a:cubicBezTo>
                      <a:pt x="0" y="62"/>
                      <a:pt x="8" y="83"/>
                      <a:pt x="22" y="97"/>
                    </a:cubicBezTo>
                    <a:cubicBezTo>
                      <a:pt x="221" y="292"/>
                      <a:pt x="583" y="599"/>
                      <a:pt x="859" y="599"/>
                    </a:cubicBezTo>
                    <a:cubicBezTo>
                      <a:pt x="872" y="599"/>
                      <a:pt x="885" y="598"/>
                      <a:pt x="898" y="596"/>
                    </a:cubicBezTo>
                    <a:cubicBezTo>
                      <a:pt x="909" y="596"/>
                      <a:pt x="916" y="592"/>
                      <a:pt x="926" y="592"/>
                    </a:cubicBezTo>
                    <a:cubicBezTo>
                      <a:pt x="1027" y="571"/>
                      <a:pt x="1103" y="503"/>
                      <a:pt x="1149" y="391"/>
                    </a:cubicBezTo>
                    <a:cubicBezTo>
                      <a:pt x="1185" y="309"/>
                      <a:pt x="1160" y="244"/>
                      <a:pt x="1135" y="209"/>
                    </a:cubicBezTo>
                    <a:cubicBezTo>
                      <a:pt x="1004" y="25"/>
                      <a:pt x="483" y="1"/>
                      <a:pt x="2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3"/>
              <p:cNvSpPr/>
              <p:nvPr/>
            </p:nvSpPr>
            <p:spPr>
              <a:xfrm>
                <a:off x="2206051" y="4400633"/>
                <a:ext cx="35713" cy="25594"/>
              </a:xfrm>
              <a:custGeom>
                <a:rect b="b" l="l" r="r" t="t"/>
                <a:pathLst>
                  <a:path extrusionOk="0" h="731" w="1020">
                    <a:moveTo>
                      <a:pt x="742" y="108"/>
                    </a:moveTo>
                    <a:cubicBezTo>
                      <a:pt x="781" y="108"/>
                      <a:pt x="814" y="122"/>
                      <a:pt x="847" y="146"/>
                    </a:cubicBezTo>
                    <a:cubicBezTo>
                      <a:pt x="905" y="189"/>
                      <a:pt x="901" y="221"/>
                      <a:pt x="890" y="246"/>
                    </a:cubicBezTo>
                    <a:cubicBezTo>
                      <a:pt x="841" y="397"/>
                      <a:pt x="431" y="580"/>
                      <a:pt x="158" y="619"/>
                    </a:cubicBezTo>
                    <a:cubicBezTo>
                      <a:pt x="281" y="436"/>
                      <a:pt x="510" y="149"/>
                      <a:pt x="704" y="113"/>
                    </a:cubicBezTo>
                    <a:cubicBezTo>
                      <a:pt x="707" y="109"/>
                      <a:pt x="715" y="109"/>
                      <a:pt x="718" y="109"/>
                    </a:cubicBezTo>
                    <a:cubicBezTo>
                      <a:pt x="726" y="108"/>
                      <a:pt x="734" y="108"/>
                      <a:pt x="742" y="108"/>
                    </a:cubicBezTo>
                    <a:close/>
                    <a:moveTo>
                      <a:pt x="737" y="1"/>
                    </a:moveTo>
                    <a:cubicBezTo>
                      <a:pt x="719" y="1"/>
                      <a:pt x="701" y="2"/>
                      <a:pt x="682" y="5"/>
                    </a:cubicBezTo>
                    <a:cubicBezTo>
                      <a:pt x="359" y="66"/>
                      <a:pt x="22" y="626"/>
                      <a:pt x="8" y="651"/>
                    </a:cubicBezTo>
                    <a:cubicBezTo>
                      <a:pt x="1" y="666"/>
                      <a:pt x="1" y="687"/>
                      <a:pt x="8" y="706"/>
                    </a:cubicBezTo>
                    <a:cubicBezTo>
                      <a:pt x="18" y="720"/>
                      <a:pt x="36" y="730"/>
                      <a:pt x="54" y="730"/>
                    </a:cubicBezTo>
                    <a:cubicBezTo>
                      <a:pt x="79" y="730"/>
                      <a:pt x="108" y="730"/>
                      <a:pt x="137" y="727"/>
                    </a:cubicBezTo>
                    <a:cubicBezTo>
                      <a:pt x="417" y="694"/>
                      <a:pt x="915" y="505"/>
                      <a:pt x="995" y="282"/>
                    </a:cubicBezTo>
                    <a:cubicBezTo>
                      <a:pt x="1008" y="235"/>
                      <a:pt x="1020" y="142"/>
                      <a:pt x="915" y="59"/>
                    </a:cubicBezTo>
                    <a:cubicBezTo>
                      <a:pt x="862" y="20"/>
                      <a:pt x="802" y="1"/>
                      <a:pt x="7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p:nvPr/>
            </p:nvSpPr>
            <p:spPr>
              <a:xfrm>
                <a:off x="2753336" y="4612390"/>
                <a:ext cx="49683" cy="20202"/>
              </a:xfrm>
              <a:custGeom>
                <a:rect b="b" l="l" r="r" t="t"/>
                <a:pathLst>
                  <a:path extrusionOk="0" h="577" w="1419">
                    <a:moveTo>
                      <a:pt x="1163" y="106"/>
                    </a:moveTo>
                    <a:cubicBezTo>
                      <a:pt x="1206" y="106"/>
                      <a:pt x="1239" y="113"/>
                      <a:pt x="1264" y="128"/>
                    </a:cubicBezTo>
                    <a:cubicBezTo>
                      <a:pt x="1286" y="138"/>
                      <a:pt x="1297" y="156"/>
                      <a:pt x="1300" y="185"/>
                    </a:cubicBezTo>
                    <a:cubicBezTo>
                      <a:pt x="1307" y="257"/>
                      <a:pt x="1286" y="315"/>
                      <a:pt x="1239" y="358"/>
                    </a:cubicBezTo>
                    <a:cubicBezTo>
                      <a:pt x="1157" y="431"/>
                      <a:pt x="990" y="467"/>
                      <a:pt x="761" y="467"/>
                    </a:cubicBezTo>
                    <a:cubicBezTo>
                      <a:pt x="608" y="467"/>
                      <a:pt x="428" y="451"/>
                      <a:pt x="227" y="418"/>
                    </a:cubicBezTo>
                    <a:cubicBezTo>
                      <a:pt x="539" y="267"/>
                      <a:pt x="952" y="106"/>
                      <a:pt x="1163" y="106"/>
                    </a:cubicBezTo>
                    <a:close/>
                    <a:moveTo>
                      <a:pt x="1170" y="0"/>
                    </a:moveTo>
                    <a:cubicBezTo>
                      <a:pt x="804" y="0"/>
                      <a:pt x="123" y="350"/>
                      <a:pt x="33" y="393"/>
                    </a:cubicBezTo>
                    <a:cubicBezTo>
                      <a:pt x="15" y="404"/>
                      <a:pt x="0" y="426"/>
                      <a:pt x="5" y="451"/>
                    </a:cubicBezTo>
                    <a:cubicBezTo>
                      <a:pt x="8" y="472"/>
                      <a:pt x="26" y="490"/>
                      <a:pt x="48" y="494"/>
                    </a:cubicBezTo>
                    <a:cubicBezTo>
                      <a:pt x="242" y="533"/>
                      <a:pt x="510" y="576"/>
                      <a:pt x="762" y="576"/>
                    </a:cubicBezTo>
                    <a:cubicBezTo>
                      <a:pt x="988" y="576"/>
                      <a:pt x="1193" y="540"/>
                      <a:pt x="1311" y="436"/>
                    </a:cubicBezTo>
                    <a:cubicBezTo>
                      <a:pt x="1386" y="368"/>
                      <a:pt x="1418" y="282"/>
                      <a:pt x="1408" y="174"/>
                    </a:cubicBezTo>
                    <a:cubicBezTo>
                      <a:pt x="1400" y="110"/>
                      <a:pt x="1372" y="63"/>
                      <a:pt x="1318" y="30"/>
                    </a:cubicBezTo>
                    <a:cubicBezTo>
                      <a:pt x="1279" y="9"/>
                      <a:pt x="1229" y="0"/>
                      <a:pt x="11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p:nvPr/>
            </p:nvSpPr>
            <p:spPr>
              <a:xfrm>
                <a:off x="2753476" y="4593763"/>
                <a:ext cx="30811" cy="36063"/>
              </a:xfrm>
              <a:custGeom>
                <a:rect b="b" l="l" r="r" t="t"/>
                <a:pathLst>
                  <a:path extrusionOk="0" h="1030" w="880">
                    <a:moveTo>
                      <a:pt x="629" y="110"/>
                    </a:moveTo>
                    <a:cubicBezTo>
                      <a:pt x="725" y="121"/>
                      <a:pt x="733" y="161"/>
                      <a:pt x="733" y="171"/>
                    </a:cubicBezTo>
                    <a:cubicBezTo>
                      <a:pt x="758" y="325"/>
                      <a:pt x="395" y="710"/>
                      <a:pt x="119" y="878"/>
                    </a:cubicBezTo>
                    <a:cubicBezTo>
                      <a:pt x="147" y="699"/>
                      <a:pt x="223" y="337"/>
                      <a:pt x="410" y="179"/>
                    </a:cubicBezTo>
                    <a:cubicBezTo>
                      <a:pt x="467" y="132"/>
                      <a:pt x="528" y="110"/>
                      <a:pt x="596" y="110"/>
                    </a:cubicBezTo>
                    <a:close/>
                    <a:moveTo>
                      <a:pt x="599" y="0"/>
                    </a:moveTo>
                    <a:cubicBezTo>
                      <a:pt x="503" y="0"/>
                      <a:pt x="416" y="33"/>
                      <a:pt x="341" y="96"/>
                    </a:cubicBezTo>
                    <a:cubicBezTo>
                      <a:pt x="54" y="333"/>
                      <a:pt x="4" y="943"/>
                      <a:pt x="1" y="968"/>
                    </a:cubicBezTo>
                    <a:cubicBezTo>
                      <a:pt x="1" y="990"/>
                      <a:pt x="8" y="1008"/>
                      <a:pt x="26" y="1019"/>
                    </a:cubicBezTo>
                    <a:cubicBezTo>
                      <a:pt x="33" y="1026"/>
                      <a:pt x="44" y="1029"/>
                      <a:pt x="54" y="1029"/>
                    </a:cubicBezTo>
                    <a:cubicBezTo>
                      <a:pt x="61" y="1029"/>
                      <a:pt x="69" y="1026"/>
                      <a:pt x="76" y="1022"/>
                    </a:cubicBezTo>
                    <a:cubicBezTo>
                      <a:pt x="349" y="900"/>
                      <a:pt x="879" y="412"/>
                      <a:pt x="841" y="157"/>
                    </a:cubicBezTo>
                    <a:cubicBezTo>
                      <a:pt x="829" y="96"/>
                      <a:pt x="786" y="20"/>
                      <a:pt x="639" y="2"/>
                    </a:cubicBezTo>
                    <a:cubicBezTo>
                      <a:pt x="625" y="1"/>
                      <a:pt x="612" y="0"/>
                      <a:pt x="5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a:off x="2630301" y="2076522"/>
                <a:ext cx="14005" cy="9138"/>
              </a:xfrm>
              <a:custGeom>
                <a:rect b="b" l="l" r="r" t="t"/>
                <a:pathLst>
                  <a:path extrusionOk="0" h="261" w="400">
                    <a:moveTo>
                      <a:pt x="399" y="0"/>
                    </a:moveTo>
                    <a:lnTo>
                      <a:pt x="1" y="219"/>
                    </a:lnTo>
                    <a:cubicBezTo>
                      <a:pt x="46" y="248"/>
                      <a:pt x="87" y="260"/>
                      <a:pt x="125" y="260"/>
                    </a:cubicBezTo>
                    <a:cubicBezTo>
                      <a:pt x="302" y="260"/>
                      <a:pt x="399" y="0"/>
                      <a:pt x="3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3"/>
              <p:cNvSpPr/>
              <p:nvPr/>
            </p:nvSpPr>
            <p:spPr>
              <a:xfrm>
                <a:off x="2470853" y="2821103"/>
                <a:ext cx="346484" cy="35853"/>
              </a:xfrm>
              <a:custGeom>
                <a:rect b="b" l="l" r="r" t="t"/>
                <a:pathLst>
                  <a:path extrusionOk="0" h="1024" w="9896">
                    <a:moveTo>
                      <a:pt x="416" y="1"/>
                    </a:moveTo>
                    <a:cubicBezTo>
                      <a:pt x="348" y="1"/>
                      <a:pt x="287" y="30"/>
                      <a:pt x="265" y="73"/>
                    </a:cubicBezTo>
                    <a:lnTo>
                      <a:pt x="32" y="895"/>
                    </a:lnTo>
                    <a:cubicBezTo>
                      <a:pt x="0" y="959"/>
                      <a:pt x="75" y="1024"/>
                      <a:pt x="183" y="1024"/>
                    </a:cubicBezTo>
                    <a:lnTo>
                      <a:pt x="9652" y="1024"/>
                    </a:lnTo>
                    <a:cubicBezTo>
                      <a:pt x="9734" y="1024"/>
                      <a:pt x="9802" y="984"/>
                      <a:pt x="9806" y="931"/>
                    </a:cubicBezTo>
                    <a:lnTo>
                      <a:pt x="9889" y="108"/>
                    </a:lnTo>
                    <a:cubicBezTo>
                      <a:pt x="9895" y="51"/>
                      <a:pt x="9824" y="1"/>
                      <a:pt x="97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3"/>
              <p:cNvSpPr/>
              <p:nvPr/>
            </p:nvSpPr>
            <p:spPr>
              <a:xfrm>
                <a:off x="2513323" y="2818617"/>
                <a:ext cx="19397" cy="41490"/>
              </a:xfrm>
              <a:custGeom>
                <a:rect b="b" l="l" r="r" t="t"/>
                <a:pathLst>
                  <a:path extrusionOk="0" h="1185" w="554">
                    <a:moveTo>
                      <a:pt x="215" y="0"/>
                    </a:moveTo>
                    <a:cubicBezTo>
                      <a:pt x="165" y="0"/>
                      <a:pt x="122" y="25"/>
                      <a:pt x="119" y="58"/>
                    </a:cubicBezTo>
                    <a:lnTo>
                      <a:pt x="3" y="1127"/>
                    </a:lnTo>
                    <a:cubicBezTo>
                      <a:pt x="0" y="1160"/>
                      <a:pt x="36" y="1185"/>
                      <a:pt x="86" y="1185"/>
                    </a:cubicBezTo>
                    <a:lnTo>
                      <a:pt x="338" y="1185"/>
                    </a:lnTo>
                    <a:cubicBezTo>
                      <a:pt x="384" y="1185"/>
                      <a:pt x="431" y="1160"/>
                      <a:pt x="431" y="1127"/>
                    </a:cubicBezTo>
                    <a:lnTo>
                      <a:pt x="550" y="58"/>
                    </a:lnTo>
                    <a:cubicBezTo>
                      <a:pt x="553" y="25"/>
                      <a:pt x="513" y="0"/>
                      <a:pt x="467"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3"/>
              <p:cNvSpPr/>
              <p:nvPr/>
            </p:nvSpPr>
            <p:spPr>
              <a:xfrm>
                <a:off x="2513323" y="2818617"/>
                <a:ext cx="19257" cy="41490"/>
              </a:xfrm>
              <a:custGeom>
                <a:rect b="b" l="l" r="r" t="t"/>
                <a:pathLst>
                  <a:path extrusionOk="0" h="1185" w="550">
                    <a:moveTo>
                      <a:pt x="215" y="0"/>
                    </a:moveTo>
                    <a:cubicBezTo>
                      <a:pt x="165" y="0"/>
                      <a:pt x="122" y="25"/>
                      <a:pt x="119" y="58"/>
                    </a:cubicBezTo>
                    <a:lnTo>
                      <a:pt x="3" y="1127"/>
                    </a:lnTo>
                    <a:lnTo>
                      <a:pt x="3" y="1131"/>
                    </a:lnTo>
                    <a:cubicBezTo>
                      <a:pt x="0" y="1160"/>
                      <a:pt x="40" y="1185"/>
                      <a:pt x="86" y="1185"/>
                    </a:cubicBezTo>
                    <a:lnTo>
                      <a:pt x="338" y="1185"/>
                    </a:lnTo>
                    <a:cubicBezTo>
                      <a:pt x="384" y="1185"/>
                      <a:pt x="431" y="1160"/>
                      <a:pt x="431" y="1127"/>
                    </a:cubicBezTo>
                    <a:lnTo>
                      <a:pt x="550" y="58"/>
                    </a:lnTo>
                    <a:lnTo>
                      <a:pt x="550" y="54"/>
                    </a:lnTo>
                    <a:cubicBezTo>
                      <a:pt x="550" y="25"/>
                      <a:pt x="513"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a:off x="2772348" y="2818617"/>
                <a:ext cx="19467" cy="41490"/>
              </a:xfrm>
              <a:custGeom>
                <a:rect b="b" l="l" r="r" t="t"/>
                <a:pathLst>
                  <a:path extrusionOk="0" h="1185" w="556">
                    <a:moveTo>
                      <a:pt x="219" y="0"/>
                    </a:moveTo>
                    <a:cubicBezTo>
                      <a:pt x="168" y="0"/>
                      <a:pt x="125" y="25"/>
                      <a:pt x="122" y="58"/>
                    </a:cubicBezTo>
                    <a:lnTo>
                      <a:pt x="3" y="1127"/>
                    </a:lnTo>
                    <a:cubicBezTo>
                      <a:pt x="0" y="1160"/>
                      <a:pt x="39" y="1185"/>
                      <a:pt x="90" y="1185"/>
                    </a:cubicBezTo>
                    <a:lnTo>
                      <a:pt x="337" y="1185"/>
                    </a:lnTo>
                    <a:cubicBezTo>
                      <a:pt x="388" y="1185"/>
                      <a:pt x="431" y="1160"/>
                      <a:pt x="434" y="1127"/>
                    </a:cubicBezTo>
                    <a:lnTo>
                      <a:pt x="552" y="58"/>
                    </a:lnTo>
                    <a:cubicBezTo>
                      <a:pt x="556" y="25"/>
                      <a:pt x="517" y="0"/>
                      <a:pt x="466"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a:off x="2643396" y="2818617"/>
                <a:ext cx="19362" cy="41490"/>
              </a:xfrm>
              <a:custGeom>
                <a:rect b="b" l="l" r="r" t="t"/>
                <a:pathLst>
                  <a:path extrusionOk="0" h="1185" w="553">
                    <a:moveTo>
                      <a:pt x="216" y="0"/>
                    </a:moveTo>
                    <a:cubicBezTo>
                      <a:pt x="165" y="0"/>
                      <a:pt x="122" y="25"/>
                      <a:pt x="118" y="58"/>
                    </a:cubicBezTo>
                    <a:lnTo>
                      <a:pt x="4" y="1127"/>
                    </a:lnTo>
                    <a:cubicBezTo>
                      <a:pt x="0" y="1160"/>
                      <a:pt x="36" y="1185"/>
                      <a:pt x="87" y="1185"/>
                    </a:cubicBezTo>
                    <a:lnTo>
                      <a:pt x="337" y="1185"/>
                    </a:lnTo>
                    <a:cubicBezTo>
                      <a:pt x="384" y="1185"/>
                      <a:pt x="431" y="1160"/>
                      <a:pt x="435" y="1127"/>
                    </a:cubicBezTo>
                    <a:lnTo>
                      <a:pt x="549" y="58"/>
                    </a:lnTo>
                    <a:cubicBezTo>
                      <a:pt x="553" y="25"/>
                      <a:pt x="517" y="0"/>
                      <a:pt x="466"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p:nvPr/>
            </p:nvSpPr>
            <p:spPr>
              <a:xfrm>
                <a:off x="2475381" y="2091484"/>
                <a:ext cx="1013577" cy="907769"/>
              </a:xfrm>
              <a:custGeom>
                <a:rect b="b" l="l" r="r" t="t"/>
                <a:pathLst>
                  <a:path extrusionOk="0" h="25927" w="28949">
                    <a:moveTo>
                      <a:pt x="27853" y="1"/>
                    </a:moveTo>
                    <a:lnTo>
                      <a:pt x="8130" y="5173"/>
                    </a:lnTo>
                    <a:lnTo>
                      <a:pt x="9221" y="6009"/>
                    </a:lnTo>
                    <a:lnTo>
                      <a:pt x="28948" y="837"/>
                    </a:lnTo>
                    <a:lnTo>
                      <a:pt x="27853" y="1"/>
                    </a:lnTo>
                    <a:close/>
                    <a:moveTo>
                      <a:pt x="12606" y="8594"/>
                    </a:moveTo>
                    <a:lnTo>
                      <a:pt x="10908" y="10815"/>
                    </a:lnTo>
                    <a:lnTo>
                      <a:pt x="3163" y="20948"/>
                    </a:lnTo>
                    <a:lnTo>
                      <a:pt x="1" y="25090"/>
                    </a:lnTo>
                    <a:lnTo>
                      <a:pt x="1091" y="25927"/>
                    </a:lnTo>
                    <a:lnTo>
                      <a:pt x="13697" y="9430"/>
                    </a:lnTo>
                    <a:lnTo>
                      <a:pt x="12606" y="859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a:off x="2509787" y="2116997"/>
                <a:ext cx="982031" cy="1171798"/>
              </a:xfrm>
              <a:custGeom>
                <a:rect b="b" l="l" r="r" t="t"/>
                <a:pathLst>
                  <a:path extrusionOk="0" h="33468" w="28048">
                    <a:moveTo>
                      <a:pt x="27857" y="0"/>
                    </a:moveTo>
                    <a:lnTo>
                      <a:pt x="8130" y="5172"/>
                    </a:lnTo>
                    <a:lnTo>
                      <a:pt x="12606" y="8593"/>
                    </a:lnTo>
                    <a:lnTo>
                      <a:pt x="0" y="25090"/>
                    </a:lnTo>
                    <a:lnTo>
                      <a:pt x="10962" y="33467"/>
                    </a:lnTo>
                    <a:lnTo>
                      <a:pt x="23572" y="16971"/>
                    </a:lnTo>
                    <a:lnTo>
                      <a:pt x="28048" y="20390"/>
                    </a:lnTo>
                    <a:lnTo>
                      <a:pt x="28048" y="20390"/>
                    </a:lnTo>
                    <a:lnTo>
                      <a:pt x="278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3"/>
              <p:cNvSpPr/>
              <p:nvPr/>
            </p:nvSpPr>
            <p:spPr>
              <a:xfrm>
                <a:off x="3247996" y="2515617"/>
                <a:ext cx="9663" cy="52449"/>
              </a:xfrm>
              <a:custGeom>
                <a:rect b="b" l="l" r="r" t="t"/>
                <a:pathLst>
                  <a:path extrusionOk="0" h="1498" w="276">
                    <a:moveTo>
                      <a:pt x="0" y="0"/>
                    </a:moveTo>
                    <a:lnTo>
                      <a:pt x="14" y="1497"/>
                    </a:lnTo>
                    <a:lnTo>
                      <a:pt x="276" y="1494"/>
                    </a:lnTo>
                    <a:lnTo>
                      <a:pt x="2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3"/>
              <p:cNvSpPr/>
              <p:nvPr/>
            </p:nvSpPr>
            <p:spPr>
              <a:xfrm>
                <a:off x="3246315" y="2340798"/>
                <a:ext cx="10364" cy="125065"/>
              </a:xfrm>
              <a:custGeom>
                <a:rect b="b" l="l" r="r" t="t"/>
                <a:pathLst>
                  <a:path extrusionOk="0" h="3572" w="296">
                    <a:moveTo>
                      <a:pt x="264" y="0"/>
                    </a:moveTo>
                    <a:lnTo>
                      <a:pt x="1" y="4"/>
                    </a:lnTo>
                    <a:lnTo>
                      <a:pt x="34" y="3572"/>
                    </a:lnTo>
                    <a:lnTo>
                      <a:pt x="295" y="3572"/>
                    </a:lnTo>
                    <a:lnTo>
                      <a:pt x="2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3105459" y="2917633"/>
                <a:ext cx="72581" cy="85501"/>
              </a:xfrm>
              <a:custGeom>
                <a:rect b="b" l="l" r="r" t="t"/>
                <a:pathLst>
                  <a:path extrusionOk="0" h="2442" w="2073">
                    <a:moveTo>
                      <a:pt x="1375" y="0"/>
                    </a:moveTo>
                    <a:lnTo>
                      <a:pt x="1" y="1486"/>
                    </a:lnTo>
                    <a:lnTo>
                      <a:pt x="539" y="2441"/>
                    </a:lnTo>
                    <a:lnTo>
                      <a:pt x="2072" y="719"/>
                    </a:lnTo>
                    <a:lnTo>
                      <a:pt x="1375"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2592592" y="2194375"/>
                <a:ext cx="843906" cy="1008185"/>
              </a:xfrm>
              <a:custGeom>
                <a:rect b="b" l="l" r="r" t="t"/>
                <a:pathLst>
                  <a:path extrusionOk="0" h="28795" w="24103">
                    <a:moveTo>
                      <a:pt x="23213" y="181"/>
                    </a:moveTo>
                    <a:cubicBezTo>
                      <a:pt x="23342" y="181"/>
                      <a:pt x="23468" y="224"/>
                      <a:pt x="23572" y="302"/>
                    </a:cubicBezTo>
                    <a:cubicBezTo>
                      <a:pt x="23715" y="413"/>
                      <a:pt x="23801" y="582"/>
                      <a:pt x="23801" y="766"/>
                    </a:cubicBezTo>
                    <a:lnTo>
                      <a:pt x="23920" y="13475"/>
                    </a:lnTo>
                    <a:cubicBezTo>
                      <a:pt x="23924" y="13705"/>
                      <a:pt x="23801" y="13906"/>
                      <a:pt x="23594" y="14007"/>
                    </a:cubicBezTo>
                    <a:cubicBezTo>
                      <a:pt x="23508" y="14050"/>
                      <a:pt x="23418" y="14071"/>
                      <a:pt x="23328" y="14071"/>
                    </a:cubicBezTo>
                    <a:cubicBezTo>
                      <a:pt x="23203" y="14071"/>
                      <a:pt x="23080" y="14032"/>
                      <a:pt x="22973" y="13949"/>
                    </a:cubicBezTo>
                    <a:lnTo>
                      <a:pt x="21497" y="12822"/>
                    </a:lnTo>
                    <a:cubicBezTo>
                      <a:pt x="21357" y="12715"/>
                      <a:pt x="21192" y="12664"/>
                      <a:pt x="21031" y="12664"/>
                    </a:cubicBezTo>
                    <a:cubicBezTo>
                      <a:pt x="20798" y="12664"/>
                      <a:pt x="20568" y="12768"/>
                      <a:pt x="20417" y="12965"/>
                    </a:cubicBezTo>
                    <a:lnTo>
                      <a:pt x="8637" y="28382"/>
                    </a:lnTo>
                    <a:cubicBezTo>
                      <a:pt x="8519" y="28532"/>
                      <a:pt x="8343" y="28612"/>
                      <a:pt x="8166" y="28612"/>
                    </a:cubicBezTo>
                    <a:cubicBezTo>
                      <a:pt x="8041" y="28612"/>
                      <a:pt x="7916" y="28572"/>
                      <a:pt x="7808" y="28493"/>
                    </a:cubicBezTo>
                    <a:lnTo>
                      <a:pt x="511" y="22915"/>
                    </a:lnTo>
                    <a:cubicBezTo>
                      <a:pt x="252" y="22718"/>
                      <a:pt x="202" y="22348"/>
                      <a:pt x="400" y="22090"/>
                    </a:cubicBezTo>
                    <a:lnTo>
                      <a:pt x="12183" y="6673"/>
                    </a:lnTo>
                    <a:cubicBezTo>
                      <a:pt x="12438" y="6336"/>
                      <a:pt x="12374" y="5852"/>
                      <a:pt x="12036" y="5593"/>
                    </a:cubicBezTo>
                    <a:lnTo>
                      <a:pt x="10561" y="4462"/>
                    </a:lnTo>
                    <a:cubicBezTo>
                      <a:pt x="10378" y="4323"/>
                      <a:pt x="10295" y="4107"/>
                      <a:pt x="10341" y="3881"/>
                    </a:cubicBezTo>
                    <a:cubicBezTo>
                      <a:pt x="10384" y="3655"/>
                      <a:pt x="10546" y="3483"/>
                      <a:pt x="10769" y="3425"/>
                    </a:cubicBezTo>
                    <a:lnTo>
                      <a:pt x="23062" y="202"/>
                    </a:lnTo>
                    <a:cubicBezTo>
                      <a:pt x="23112" y="188"/>
                      <a:pt x="23163" y="181"/>
                      <a:pt x="23213" y="181"/>
                    </a:cubicBezTo>
                    <a:close/>
                    <a:moveTo>
                      <a:pt x="23213" y="1"/>
                    </a:moveTo>
                    <a:cubicBezTo>
                      <a:pt x="23148" y="1"/>
                      <a:pt x="23084" y="9"/>
                      <a:pt x="23016" y="26"/>
                    </a:cubicBezTo>
                    <a:lnTo>
                      <a:pt x="10722" y="3249"/>
                    </a:lnTo>
                    <a:cubicBezTo>
                      <a:pt x="10435" y="3325"/>
                      <a:pt x="10220" y="3554"/>
                      <a:pt x="10162" y="3845"/>
                    </a:cubicBezTo>
                    <a:cubicBezTo>
                      <a:pt x="10105" y="4136"/>
                      <a:pt x="10217" y="4427"/>
                      <a:pt x="10449" y="4606"/>
                    </a:cubicBezTo>
                    <a:lnTo>
                      <a:pt x="11928" y="5737"/>
                    </a:lnTo>
                    <a:cubicBezTo>
                      <a:pt x="12187" y="5934"/>
                      <a:pt x="12237" y="6304"/>
                      <a:pt x="12039" y="6562"/>
                    </a:cubicBezTo>
                    <a:lnTo>
                      <a:pt x="256" y="21979"/>
                    </a:lnTo>
                    <a:cubicBezTo>
                      <a:pt x="1" y="22315"/>
                      <a:pt x="65" y="22800"/>
                      <a:pt x="403" y="23059"/>
                    </a:cubicBezTo>
                    <a:lnTo>
                      <a:pt x="7700" y="28637"/>
                    </a:lnTo>
                    <a:cubicBezTo>
                      <a:pt x="7836" y="28741"/>
                      <a:pt x="8002" y="28794"/>
                      <a:pt x="8166" y="28794"/>
                    </a:cubicBezTo>
                    <a:cubicBezTo>
                      <a:pt x="8396" y="28794"/>
                      <a:pt x="8626" y="28690"/>
                      <a:pt x="8780" y="28489"/>
                    </a:cubicBezTo>
                    <a:lnTo>
                      <a:pt x="20561" y="13073"/>
                    </a:lnTo>
                    <a:cubicBezTo>
                      <a:pt x="20675" y="12922"/>
                      <a:pt x="20851" y="12844"/>
                      <a:pt x="21031" y="12844"/>
                    </a:cubicBezTo>
                    <a:cubicBezTo>
                      <a:pt x="21152" y="12844"/>
                      <a:pt x="21278" y="12883"/>
                      <a:pt x="21386" y="12965"/>
                    </a:cubicBezTo>
                    <a:lnTo>
                      <a:pt x="22865" y="14093"/>
                    </a:lnTo>
                    <a:cubicBezTo>
                      <a:pt x="23001" y="14196"/>
                      <a:pt x="23166" y="14251"/>
                      <a:pt x="23332" y="14251"/>
                    </a:cubicBezTo>
                    <a:cubicBezTo>
                      <a:pt x="23446" y="14251"/>
                      <a:pt x="23564" y="14226"/>
                      <a:pt x="23676" y="14171"/>
                    </a:cubicBezTo>
                    <a:cubicBezTo>
                      <a:pt x="23942" y="14039"/>
                      <a:pt x="24103" y="13770"/>
                      <a:pt x="24103" y="13475"/>
                    </a:cubicBezTo>
                    <a:lnTo>
                      <a:pt x="23985" y="766"/>
                    </a:lnTo>
                    <a:cubicBezTo>
                      <a:pt x="23981" y="525"/>
                      <a:pt x="23870" y="306"/>
                      <a:pt x="23680" y="159"/>
                    </a:cubicBezTo>
                    <a:cubicBezTo>
                      <a:pt x="23543" y="55"/>
                      <a:pt x="23382" y="1"/>
                      <a:pt x="23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2614090" y="2645304"/>
                <a:ext cx="70060" cy="105878"/>
              </a:xfrm>
              <a:custGeom>
                <a:rect b="b" l="l" r="r" t="t"/>
                <a:pathLst>
                  <a:path extrusionOk="0" h="3024" w="2001">
                    <a:moveTo>
                      <a:pt x="1343" y="0"/>
                    </a:moveTo>
                    <a:lnTo>
                      <a:pt x="1" y="2046"/>
                    </a:lnTo>
                    <a:lnTo>
                      <a:pt x="76" y="2980"/>
                    </a:lnTo>
                    <a:cubicBezTo>
                      <a:pt x="178" y="3010"/>
                      <a:pt x="283" y="3023"/>
                      <a:pt x="386" y="3023"/>
                    </a:cubicBezTo>
                    <a:cubicBezTo>
                      <a:pt x="1199" y="3023"/>
                      <a:pt x="2000" y="2208"/>
                      <a:pt x="2000" y="2208"/>
                    </a:cubicBezTo>
                    <a:lnTo>
                      <a:pt x="1343"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2359722" y="2457075"/>
                <a:ext cx="287488" cy="370957"/>
              </a:xfrm>
              <a:custGeom>
                <a:rect b="b" l="l" r="r" t="t"/>
                <a:pathLst>
                  <a:path extrusionOk="0" h="10595" w="8211">
                    <a:moveTo>
                      <a:pt x="1882" y="8579"/>
                    </a:moveTo>
                    <a:cubicBezTo>
                      <a:pt x="1885" y="8579"/>
                      <a:pt x="1888" y="8580"/>
                      <a:pt x="1892" y="8582"/>
                    </a:cubicBezTo>
                    <a:cubicBezTo>
                      <a:pt x="1905" y="8585"/>
                      <a:pt x="1922" y="8593"/>
                      <a:pt x="1940" y="8605"/>
                    </a:cubicBezTo>
                    <a:lnTo>
                      <a:pt x="1940" y="8605"/>
                    </a:lnTo>
                    <a:cubicBezTo>
                      <a:pt x="1919" y="8600"/>
                      <a:pt x="1902" y="8594"/>
                      <a:pt x="1892" y="8589"/>
                    </a:cubicBezTo>
                    <a:cubicBezTo>
                      <a:pt x="1877" y="8584"/>
                      <a:pt x="1877" y="8579"/>
                      <a:pt x="1882" y="8579"/>
                    </a:cubicBezTo>
                    <a:close/>
                    <a:moveTo>
                      <a:pt x="877" y="0"/>
                    </a:moveTo>
                    <a:cubicBezTo>
                      <a:pt x="701" y="1360"/>
                      <a:pt x="554" y="2724"/>
                      <a:pt x="421" y="4092"/>
                    </a:cubicBezTo>
                    <a:cubicBezTo>
                      <a:pt x="277" y="5455"/>
                      <a:pt x="156" y="6823"/>
                      <a:pt x="44" y="8191"/>
                    </a:cubicBezTo>
                    <a:lnTo>
                      <a:pt x="22" y="8446"/>
                    </a:lnTo>
                    <a:lnTo>
                      <a:pt x="8" y="8618"/>
                    </a:lnTo>
                    <a:cubicBezTo>
                      <a:pt x="5" y="8686"/>
                      <a:pt x="1" y="8765"/>
                      <a:pt x="8" y="8847"/>
                    </a:cubicBezTo>
                    <a:cubicBezTo>
                      <a:pt x="12" y="9005"/>
                      <a:pt x="37" y="9192"/>
                      <a:pt x="98" y="9382"/>
                    </a:cubicBezTo>
                    <a:cubicBezTo>
                      <a:pt x="163" y="9576"/>
                      <a:pt x="267" y="9781"/>
                      <a:pt x="414" y="9953"/>
                    </a:cubicBezTo>
                    <a:cubicBezTo>
                      <a:pt x="561" y="10125"/>
                      <a:pt x="737" y="10258"/>
                      <a:pt x="909" y="10351"/>
                    </a:cubicBezTo>
                    <a:cubicBezTo>
                      <a:pt x="1074" y="10434"/>
                      <a:pt x="1243" y="10495"/>
                      <a:pt x="1387" y="10527"/>
                    </a:cubicBezTo>
                    <a:cubicBezTo>
                      <a:pt x="1621" y="10580"/>
                      <a:pt x="1820" y="10594"/>
                      <a:pt x="2005" y="10594"/>
                    </a:cubicBezTo>
                    <a:cubicBezTo>
                      <a:pt x="2058" y="10594"/>
                      <a:pt x="2110" y="10593"/>
                      <a:pt x="2162" y="10591"/>
                    </a:cubicBezTo>
                    <a:cubicBezTo>
                      <a:pt x="2618" y="10566"/>
                      <a:pt x="3005" y="10484"/>
                      <a:pt x="3375" y="10384"/>
                    </a:cubicBezTo>
                    <a:cubicBezTo>
                      <a:pt x="3741" y="10280"/>
                      <a:pt x="4089" y="10161"/>
                      <a:pt x="4430" y="10031"/>
                    </a:cubicBezTo>
                    <a:cubicBezTo>
                      <a:pt x="5780" y="9493"/>
                      <a:pt x="7011" y="8851"/>
                      <a:pt x="8210" y="8093"/>
                    </a:cubicBezTo>
                    <a:lnTo>
                      <a:pt x="7679" y="7078"/>
                    </a:lnTo>
                    <a:cubicBezTo>
                      <a:pt x="7057" y="7314"/>
                      <a:pt x="6418" y="7555"/>
                      <a:pt x="5787" y="7774"/>
                    </a:cubicBezTo>
                    <a:cubicBezTo>
                      <a:pt x="5155" y="7997"/>
                      <a:pt x="4516" y="8197"/>
                      <a:pt x="3888" y="8356"/>
                    </a:cubicBezTo>
                    <a:cubicBezTo>
                      <a:pt x="3576" y="8438"/>
                      <a:pt x="3264" y="8510"/>
                      <a:pt x="2962" y="8560"/>
                    </a:cubicBezTo>
                    <a:cubicBezTo>
                      <a:pt x="2704" y="8603"/>
                      <a:pt x="2448" y="8634"/>
                      <a:pt x="2233" y="8634"/>
                    </a:cubicBezTo>
                    <a:cubicBezTo>
                      <a:pt x="2200" y="8634"/>
                      <a:pt x="2168" y="8633"/>
                      <a:pt x="2137" y="8632"/>
                    </a:cubicBezTo>
                    <a:cubicBezTo>
                      <a:pt x="2129" y="8631"/>
                      <a:pt x="2120" y="8630"/>
                      <a:pt x="2112" y="8630"/>
                    </a:cubicBezTo>
                    <a:lnTo>
                      <a:pt x="2112" y="8630"/>
                    </a:lnTo>
                    <a:lnTo>
                      <a:pt x="2140" y="8431"/>
                    </a:lnTo>
                    <a:cubicBezTo>
                      <a:pt x="2338" y="7074"/>
                      <a:pt x="2528" y="5714"/>
                      <a:pt x="2697" y="4350"/>
                    </a:cubicBezTo>
                    <a:cubicBezTo>
                      <a:pt x="2873" y="2989"/>
                      <a:pt x="3037" y="1626"/>
                      <a:pt x="3178" y="262"/>
                    </a:cubicBezTo>
                    <a:lnTo>
                      <a:pt x="877"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3"/>
              <p:cNvSpPr/>
              <p:nvPr/>
            </p:nvSpPr>
            <p:spPr>
              <a:xfrm>
                <a:off x="2356851" y="2359775"/>
                <a:ext cx="170931" cy="212176"/>
              </a:xfrm>
              <a:custGeom>
                <a:rect b="b" l="l" r="r" t="t"/>
                <a:pathLst>
                  <a:path extrusionOk="0" h="6060" w="4882">
                    <a:moveTo>
                      <a:pt x="2366" y="0"/>
                    </a:moveTo>
                    <a:cubicBezTo>
                      <a:pt x="2255" y="0"/>
                      <a:pt x="2142" y="16"/>
                      <a:pt x="2029" y="51"/>
                    </a:cubicBezTo>
                    <a:cubicBezTo>
                      <a:pt x="1109" y="331"/>
                      <a:pt x="1" y="3503"/>
                      <a:pt x="1" y="3503"/>
                    </a:cubicBezTo>
                    <a:lnTo>
                      <a:pt x="3576" y="6059"/>
                    </a:lnTo>
                    <a:cubicBezTo>
                      <a:pt x="3576" y="6059"/>
                      <a:pt x="4882" y="3410"/>
                      <a:pt x="4494" y="2219"/>
                    </a:cubicBezTo>
                    <a:cubicBezTo>
                      <a:pt x="4136" y="1114"/>
                      <a:pt x="3291" y="0"/>
                      <a:pt x="236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
              <p:cNvSpPr/>
              <p:nvPr/>
            </p:nvSpPr>
            <p:spPr>
              <a:xfrm>
                <a:off x="2348168" y="2472376"/>
                <a:ext cx="146702" cy="110640"/>
              </a:xfrm>
              <a:custGeom>
                <a:rect b="b" l="l" r="r" t="t"/>
                <a:pathLst>
                  <a:path extrusionOk="0" h="3160" w="4190">
                    <a:moveTo>
                      <a:pt x="83" y="1"/>
                    </a:moveTo>
                    <a:lnTo>
                      <a:pt x="1" y="370"/>
                    </a:lnTo>
                    <a:lnTo>
                      <a:pt x="3856" y="3160"/>
                    </a:lnTo>
                    <a:lnTo>
                      <a:pt x="4190" y="2786"/>
                    </a:lnTo>
                    <a:lnTo>
                      <a:pt x="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a:off x="2661112" y="2623946"/>
                <a:ext cx="78953" cy="98700"/>
              </a:xfrm>
              <a:custGeom>
                <a:rect b="b" l="l" r="r" t="t"/>
                <a:pathLst>
                  <a:path extrusionOk="0" h="2819" w="2255">
                    <a:moveTo>
                      <a:pt x="1802" y="0"/>
                    </a:moveTo>
                    <a:lnTo>
                      <a:pt x="0" y="610"/>
                    </a:lnTo>
                    <a:lnTo>
                      <a:pt x="657" y="2818"/>
                    </a:lnTo>
                    <a:lnTo>
                      <a:pt x="2254" y="1881"/>
                    </a:lnTo>
                    <a:lnTo>
                      <a:pt x="1802"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41"/>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Git Hooks &amp; Gitlab CI</a:t>
            </a:r>
            <a:endParaRPr/>
          </a:p>
        </p:txBody>
      </p:sp>
      <p:sp>
        <p:nvSpPr>
          <p:cNvPr id="1101" name="Google Shape;1101;p41"/>
          <p:cNvSpPr txBox="1"/>
          <p:nvPr/>
        </p:nvSpPr>
        <p:spPr>
          <a:xfrm>
            <a:off x="329250" y="1100450"/>
            <a:ext cx="58575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Git Hooks:</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Formatting codes before git commit</a:t>
            </a:r>
            <a:endParaRPr>
              <a:latin typeface="Anaheim"/>
              <a:ea typeface="Anaheim"/>
              <a:cs typeface="Anaheim"/>
              <a:sym typeface="Anaheim"/>
            </a:endParaRPr>
          </a:p>
          <a:p>
            <a:pPr indent="-317500" lvl="1" marL="914400" rtl="0" algn="l">
              <a:spcBef>
                <a:spcPts val="0"/>
              </a:spcBef>
              <a:spcAft>
                <a:spcPts val="0"/>
              </a:spcAft>
              <a:buSzPts val="1400"/>
              <a:buFont typeface="Anaheim"/>
              <a:buChar char="○"/>
            </a:pPr>
            <a:r>
              <a:rPr lang="en">
                <a:latin typeface="Anaheim"/>
                <a:ea typeface="Anaheim"/>
                <a:cs typeface="Anaheim"/>
                <a:sym typeface="Anaheim"/>
              </a:rPr>
              <a:t>Align formatting to avoid unnecessary diff</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Validate codes before git push</a:t>
            </a:r>
            <a:endParaRPr>
              <a:latin typeface="Anaheim"/>
              <a:ea typeface="Anaheim"/>
              <a:cs typeface="Anaheim"/>
              <a:sym typeface="Anaheim"/>
            </a:endParaRPr>
          </a:p>
          <a:p>
            <a:pPr indent="-317500" lvl="1" marL="914400" rtl="0" algn="l">
              <a:spcBef>
                <a:spcPts val="0"/>
              </a:spcBef>
              <a:spcAft>
                <a:spcPts val="0"/>
              </a:spcAft>
              <a:buSzPts val="1400"/>
              <a:buFont typeface="Anaheim"/>
              <a:buChar char="○"/>
            </a:pPr>
            <a:r>
              <a:rPr lang="en">
                <a:latin typeface="Anaheim"/>
                <a:ea typeface="Anaheim"/>
                <a:cs typeface="Anaheim"/>
                <a:sym typeface="Anaheim"/>
              </a:rPr>
              <a:t>Ensure project can be runnable when other pull the latest code</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Gitlab CI Setup:</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Setup Gitlab Runner in Build Machine</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Setup CI Script in project/.gitlab-ci.yml</a:t>
            </a:r>
            <a:endParaRPr>
              <a:latin typeface="Anaheim"/>
              <a:ea typeface="Anaheim"/>
              <a:cs typeface="Anaheim"/>
              <a:sym typeface="Anaheim"/>
            </a:endParaRPr>
          </a:p>
          <a:p>
            <a:pPr indent="-317500" lvl="1" marL="914400" rtl="0" algn="l">
              <a:spcBef>
                <a:spcPts val="0"/>
              </a:spcBef>
              <a:spcAft>
                <a:spcPts val="0"/>
              </a:spcAft>
              <a:buSzPts val="1400"/>
              <a:buFont typeface="Anaheim"/>
              <a:buChar char="○"/>
            </a:pPr>
            <a:r>
              <a:rPr lang="en" u="sng">
                <a:solidFill>
                  <a:schemeClr val="hlink"/>
                </a:solidFill>
                <a:latin typeface="Anaheim"/>
                <a:ea typeface="Anaheim"/>
                <a:cs typeface="Anaheim"/>
                <a:sym typeface="Anaheim"/>
                <a:hlinkClick r:id="rId3"/>
              </a:rPr>
              <a:t>https://docs.gitlab.com/ee/ci/</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Trigger CI pipeline when commits are pushed to remote</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Gitlab CI Actions:</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Run Unit Test when commit received</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Run Integration Test scheduled every night</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Run Build script when tag received with pattern `BUILD_AYERS_PROD_1.2.3+4`</a:t>
            </a:r>
            <a:endParaRPr>
              <a:latin typeface="Anaheim"/>
              <a:ea typeface="Anaheim"/>
              <a:cs typeface="Anaheim"/>
              <a:sym typeface="Anaheim"/>
            </a:endParaRPr>
          </a:p>
        </p:txBody>
      </p:sp>
      <p:pic>
        <p:nvPicPr>
          <p:cNvPr id="1102" name="Google Shape;1102;p41"/>
          <p:cNvPicPr preferRelativeResize="0"/>
          <p:nvPr/>
        </p:nvPicPr>
        <p:blipFill rotWithShape="1">
          <a:blip r:embed="rId4">
            <a:alphaModFix/>
          </a:blip>
          <a:srcRect b="33565" l="4135" r="6546" t="27276"/>
          <a:stretch/>
        </p:blipFill>
        <p:spPr>
          <a:xfrm>
            <a:off x="4815812" y="4034936"/>
            <a:ext cx="4071126" cy="831413"/>
          </a:xfrm>
          <a:prstGeom prst="rect">
            <a:avLst/>
          </a:prstGeom>
          <a:noFill/>
          <a:ln>
            <a:noFill/>
          </a:ln>
        </p:spPr>
      </p:pic>
      <p:pic>
        <p:nvPicPr>
          <p:cNvPr id="1103" name="Google Shape;1103;p41"/>
          <p:cNvPicPr preferRelativeResize="0"/>
          <p:nvPr/>
        </p:nvPicPr>
        <p:blipFill>
          <a:blip r:embed="rId5">
            <a:alphaModFix/>
          </a:blip>
          <a:stretch>
            <a:fillRect/>
          </a:stretch>
        </p:blipFill>
        <p:spPr>
          <a:xfrm>
            <a:off x="6186750" y="1848975"/>
            <a:ext cx="2652449" cy="17215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7" name="Shape 1107"/>
        <p:cNvGrpSpPr/>
        <p:nvPr/>
      </p:nvGrpSpPr>
      <p:grpSpPr>
        <a:xfrm>
          <a:off x="0" y="0"/>
          <a:ext cx="0" cy="0"/>
          <a:chOff x="0" y="0"/>
          <a:chExt cx="0" cy="0"/>
        </a:xfrm>
      </p:grpSpPr>
      <p:grpSp>
        <p:nvGrpSpPr>
          <p:cNvPr id="1108" name="Google Shape;1108;p42"/>
          <p:cNvGrpSpPr/>
          <p:nvPr/>
        </p:nvGrpSpPr>
        <p:grpSpPr>
          <a:xfrm>
            <a:off x="4534350" y="4313399"/>
            <a:ext cx="4600713" cy="150450"/>
            <a:chOff x="0" y="4397412"/>
            <a:chExt cx="4600713" cy="150450"/>
          </a:xfrm>
        </p:grpSpPr>
        <p:sp>
          <p:nvSpPr>
            <p:cNvPr id="1109" name="Google Shape;1109;p42"/>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2"/>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2"/>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2"/>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2"/>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42"/>
          <p:cNvGrpSpPr/>
          <p:nvPr/>
        </p:nvGrpSpPr>
        <p:grpSpPr>
          <a:xfrm>
            <a:off x="5215723" y="1329593"/>
            <a:ext cx="3081703" cy="2757573"/>
            <a:chOff x="5215723" y="1479118"/>
            <a:chExt cx="3081703" cy="2757573"/>
          </a:xfrm>
        </p:grpSpPr>
        <p:grpSp>
          <p:nvGrpSpPr>
            <p:cNvPr id="1115" name="Google Shape;1115;p42"/>
            <p:cNvGrpSpPr/>
            <p:nvPr/>
          </p:nvGrpSpPr>
          <p:grpSpPr>
            <a:xfrm>
              <a:off x="5215723" y="1707350"/>
              <a:ext cx="3081703" cy="2529341"/>
              <a:chOff x="5150194" y="1591500"/>
              <a:chExt cx="3081703" cy="2529341"/>
            </a:xfrm>
          </p:grpSpPr>
          <p:sp>
            <p:nvSpPr>
              <p:cNvPr id="1116" name="Google Shape;1116;p42"/>
              <p:cNvSpPr/>
              <p:nvPr/>
            </p:nvSpPr>
            <p:spPr>
              <a:xfrm>
                <a:off x="5150194" y="1591500"/>
                <a:ext cx="1147444" cy="2529341"/>
              </a:xfrm>
              <a:custGeom>
                <a:rect b="b" l="l" r="r" t="t"/>
                <a:pathLst>
                  <a:path extrusionOk="0" h="64368" w="4654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2"/>
              <p:cNvSpPr/>
              <p:nvPr/>
            </p:nvSpPr>
            <p:spPr>
              <a:xfrm>
                <a:off x="6402990" y="1591500"/>
                <a:ext cx="1828907" cy="2529341"/>
              </a:xfrm>
              <a:custGeom>
                <a:rect b="b" l="l" r="r" t="t"/>
                <a:pathLst>
                  <a:path extrusionOk="0" h="64368" w="46543">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42"/>
            <p:cNvGrpSpPr/>
            <p:nvPr/>
          </p:nvGrpSpPr>
          <p:grpSpPr>
            <a:xfrm>
              <a:off x="5723516" y="1479118"/>
              <a:ext cx="2288423" cy="1787926"/>
              <a:chOff x="5723516" y="1479118"/>
              <a:chExt cx="2288423" cy="1787926"/>
            </a:xfrm>
          </p:grpSpPr>
          <p:sp>
            <p:nvSpPr>
              <p:cNvPr id="1119" name="Google Shape;1119;p42"/>
              <p:cNvSpPr/>
              <p:nvPr/>
            </p:nvSpPr>
            <p:spPr>
              <a:xfrm>
                <a:off x="5723516" y="1479118"/>
                <a:ext cx="2288423" cy="291294"/>
              </a:xfrm>
              <a:custGeom>
                <a:rect b="b" l="l" r="r" t="t"/>
                <a:pathLst>
                  <a:path extrusionOk="0" h="7413" w="58237">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chemeClr val="accent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2"/>
              <p:cNvSpPr/>
              <p:nvPr/>
            </p:nvSpPr>
            <p:spPr>
              <a:xfrm>
                <a:off x="6229445" y="1572681"/>
                <a:ext cx="104407" cy="104368"/>
              </a:xfrm>
              <a:custGeom>
                <a:rect b="b" l="l" r="r" t="t"/>
                <a:pathLst>
                  <a:path extrusionOk="0" h="2656" w="2657">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2"/>
              <p:cNvSpPr/>
              <p:nvPr/>
            </p:nvSpPr>
            <p:spPr>
              <a:xfrm>
                <a:off x="6044560" y="1572681"/>
                <a:ext cx="104407" cy="104368"/>
              </a:xfrm>
              <a:custGeom>
                <a:rect b="b" l="l" r="r" t="t"/>
                <a:pathLst>
                  <a:path extrusionOk="0" h="2656" w="2657">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2"/>
              <p:cNvSpPr/>
              <p:nvPr/>
            </p:nvSpPr>
            <p:spPr>
              <a:xfrm>
                <a:off x="5859635" y="1572681"/>
                <a:ext cx="104407" cy="104368"/>
              </a:xfrm>
              <a:custGeom>
                <a:rect b="b" l="l" r="r" t="t"/>
                <a:pathLst>
                  <a:path extrusionOk="0" h="2656" w="2657">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2"/>
              <p:cNvSpPr/>
              <p:nvPr/>
            </p:nvSpPr>
            <p:spPr>
              <a:xfrm>
                <a:off x="5723516" y="1770377"/>
                <a:ext cx="2288423" cy="1496668"/>
              </a:xfrm>
              <a:custGeom>
                <a:rect b="b" l="l" r="r" t="t"/>
                <a:pathLst>
                  <a:path extrusionOk="0" h="38088" w="58237">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24" name="Google Shape;1124;p42"/>
          <p:cNvSpPr txBox="1"/>
          <p:nvPr>
            <p:ph type="ctrTitle"/>
          </p:nvPr>
        </p:nvSpPr>
        <p:spPr>
          <a:xfrm>
            <a:off x="578750" y="1715300"/>
            <a:ext cx="27387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04.</a:t>
            </a:r>
            <a:endParaRPr/>
          </a:p>
          <a:p>
            <a:pPr indent="0" lvl="0" marL="0" rtl="0" algn="r">
              <a:spcBef>
                <a:spcPts val="0"/>
              </a:spcBef>
              <a:spcAft>
                <a:spcPts val="0"/>
              </a:spcAft>
              <a:buNone/>
            </a:pPr>
            <a:r>
              <a:rPr lang="en"/>
              <a:t>Error Logging</a:t>
            </a:r>
            <a:endParaRPr/>
          </a:p>
        </p:txBody>
      </p:sp>
      <p:grpSp>
        <p:nvGrpSpPr>
          <p:cNvPr id="1125" name="Google Shape;1125;p42"/>
          <p:cNvGrpSpPr/>
          <p:nvPr/>
        </p:nvGrpSpPr>
        <p:grpSpPr>
          <a:xfrm>
            <a:off x="4394088" y="3149994"/>
            <a:ext cx="1221060" cy="1220197"/>
            <a:chOff x="4394088" y="3299519"/>
            <a:chExt cx="1221060" cy="1220197"/>
          </a:xfrm>
        </p:grpSpPr>
        <p:sp>
          <p:nvSpPr>
            <p:cNvPr id="1126" name="Google Shape;1126;p42"/>
            <p:cNvSpPr/>
            <p:nvPr/>
          </p:nvSpPr>
          <p:spPr>
            <a:xfrm>
              <a:off x="5004504" y="3380350"/>
              <a:ext cx="610644" cy="1139359"/>
            </a:xfrm>
            <a:custGeom>
              <a:rect b="b" l="l" r="r" t="t"/>
              <a:pathLst>
                <a:path extrusionOk="0" h="28995" w="1554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2"/>
            <p:cNvSpPr/>
            <p:nvPr/>
          </p:nvSpPr>
          <p:spPr>
            <a:xfrm>
              <a:off x="4394088" y="3909150"/>
              <a:ext cx="610448" cy="610566"/>
            </a:xfrm>
            <a:custGeom>
              <a:rect b="b" l="l" r="r" t="t"/>
              <a:pathLst>
                <a:path extrusionOk="0" h="15538" w="15535">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2"/>
            <p:cNvSpPr/>
            <p:nvPr/>
          </p:nvSpPr>
          <p:spPr>
            <a:xfrm>
              <a:off x="4394088" y="3299519"/>
              <a:ext cx="915691" cy="609662"/>
            </a:xfrm>
            <a:custGeom>
              <a:rect b="b" l="l" r="r" t="t"/>
              <a:pathLst>
                <a:path extrusionOk="0" h="15515" w="23303">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9" name="Google Shape;1129;p42"/>
          <p:cNvSpPr/>
          <p:nvPr/>
        </p:nvSpPr>
        <p:spPr>
          <a:xfrm>
            <a:off x="4670099" y="3237152"/>
            <a:ext cx="2593" cy="5973"/>
          </a:xfrm>
          <a:custGeom>
            <a:rect b="b" l="l" r="r" t="t"/>
            <a:pathLst>
              <a:path extrusionOk="0" h="152" w="66">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2"/>
          <p:cNvSpPr/>
          <p:nvPr/>
        </p:nvSpPr>
        <p:spPr>
          <a:xfrm>
            <a:off x="8052890" y="3127164"/>
            <a:ext cx="2554" cy="4951"/>
          </a:xfrm>
          <a:custGeom>
            <a:rect b="b" l="l" r="r" t="t"/>
            <a:pathLst>
              <a:path extrusionOk="0" h="126" w="65">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2"/>
          <p:cNvSpPr/>
          <p:nvPr/>
        </p:nvSpPr>
        <p:spPr>
          <a:xfrm>
            <a:off x="4670099" y="2168078"/>
            <a:ext cx="2593" cy="4833"/>
          </a:xfrm>
          <a:custGeom>
            <a:rect b="b" l="l" r="r" t="t"/>
            <a:pathLst>
              <a:path extrusionOk="0" h="123" w="66">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2"/>
          <p:cNvSpPr/>
          <p:nvPr/>
        </p:nvSpPr>
        <p:spPr>
          <a:xfrm>
            <a:off x="8052890" y="2518830"/>
            <a:ext cx="2554" cy="5973"/>
          </a:xfrm>
          <a:custGeom>
            <a:rect b="b" l="l" r="r" t="t"/>
            <a:pathLst>
              <a:path extrusionOk="0" h="152" w="65">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3" name="Google Shape;1133;p42"/>
          <p:cNvGrpSpPr/>
          <p:nvPr/>
        </p:nvGrpSpPr>
        <p:grpSpPr>
          <a:xfrm>
            <a:off x="4710406" y="1665960"/>
            <a:ext cx="3380414" cy="2313100"/>
            <a:chOff x="4710406" y="1815485"/>
            <a:chExt cx="3380414" cy="2313100"/>
          </a:xfrm>
        </p:grpSpPr>
        <p:sp>
          <p:nvSpPr>
            <p:cNvPr id="1134" name="Google Shape;1134;p42"/>
            <p:cNvSpPr/>
            <p:nvPr/>
          </p:nvSpPr>
          <p:spPr>
            <a:xfrm>
              <a:off x="4710406" y="1815485"/>
              <a:ext cx="3380234" cy="2313100"/>
            </a:xfrm>
            <a:custGeom>
              <a:rect b="b" l="l" r="r" t="t"/>
              <a:pathLst>
                <a:path extrusionOk="0" h="58865" w="86022">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2"/>
            <p:cNvSpPr/>
            <p:nvPr/>
          </p:nvSpPr>
          <p:spPr>
            <a:xfrm>
              <a:off x="4710425" y="2037750"/>
              <a:ext cx="3380234" cy="1927813"/>
            </a:xfrm>
            <a:custGeom>
              <a:rect b="b" l="l" r="r" t="t"/>
              <a:pathLst>
                <a:path extrusionOk="0" h="49060" w="86022">
                  <a:moveTo>
                    <a:pt x="0" y="1"/>
                  </a:moveTo>
                  <a:lnTo>
                    <a:pt x="0" y="49059"/>
                  </a:lnTo>
                  <a:lnTo>
                    <a:pt x="86021" y="49059"/>
                  </a:lnTo>
                  <a:lnTo>
                    <a:pt x="86021" y="1"/>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6" name="Google Shape;1136;p42"/>
            <p:cNvGrpSpPr/>
            <p:nvPr/>
          </p:nvGrpSpPr>
          <p:grpSpPr>
            <a:xfrm>
              <a:off x="4710585" y="2281922"/>
              <a:ext cx="3380235" cy="1683652"/>
              <a:chOff x="4710585" y="2281922"/>
              <a:chExt cx="3380235" cy="1683652"/>
            </a:xfrm>
          </p:grpSpPr>
          <p:sp>
            <p:nvSpPr>
              <p:cNvPr id="1137" name="Google Shape;1137;p42"/>
              <p:cNvSpPr/>
              <p:nvPr/>
            </p:nvSpPr>
            <p:spPr>
              <a:xfrm>
                <a:off x="4710585" y="3230006"/>
                <a:ext cx="3380234" cy="447295"/>
              </a:xfrm>
              <a:custGeom>
                <a:rect b="b" l="l" r="r" t="t"/>
                <a:pathLst>
                  <a:path extrusionOk="0" h="11383" w="86022">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8" name="Google Shape;1138;p42"/>
              <p:cNvGrpSpPr/>
              <p:nvPr/>
            </p:nvGrpSpPr>
            <p:grpSpPr>
              <a:xfrm>
                <a:off x="4710585" y="2281922"/>
                <a:ext cx="3380235" cy="634850"/>
                <a:chOff x="4672653" y="2281922"/>
                <a:chExt cx="3380235" cy="634850"/>
              </a:xfrm>
            </p:grpSpPr>
            <p:sp>
              <p:nvSpPr>
                <p:cNvPr id="1139" name="Google Shape;1139;p42"/>
                <p:cNvSpPr/>
                <p:nvPr/>
              </p:nvSpPr>
              <p:spPr>
                <a:xfrm>
                  <a:off x="4672653" y="2293200"/>
                  <a:ext cx="60514" cy="29235"/>
                </a:xfrm>
                <a:custGeom>
                  <a:rect b="b" l="l" r="r" t="t"/>
                  <a:pathLst>
                    <a:path extrusionOk="0" h="744" w="154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2"/>
                <p:cNvSpPr/>
                <p:nvPr/>
              </p:nvSpPr>
              <p:spPr>
                <a:xfrm>
                  <a:off x="4737530" y="2281922"/>
                  <a:ext cx="3315358" cy="634850"/>
                </a:xfrm>
                <a:custGeom>
                  <a:rect b="b" l="l" r="r" t="t"/>
                  <a:pathLst>
                    <a:path extrusionOk="0" h="16156" w="84371">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1" name="Google Shape;1141;p42"/>
              <p:cNvSpPr/>
              <p:nvPr/>
            </p:nvSpPr>
            <p:spPr>
              <a:xfrm>
                <a:off x="4921590" y="3223954"/>
                <a:ext cx="166021" cy="741615"/>
              </a:xfrm>
              <a:custGeom>
                <a:rect b="b" l="l" r="r" t="t"/>
                <a:pathLst>
                  <a:path extrusionOk="0" h="18873" w="4225">
                    <a:moveTo>
                      <a:pt x="0" y="0"/>
                    </a:moveTo>
                    <a:lnTo>
                      <a:pt x="0" y="18872"/>
                    </a:lnTo>
                    <a:lnTo>
                      <a:pt x="4225" y="18872"/>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2"/>
              <p:cNvSpPr/>
              <p:nvPr/>
            </p:nvSpPr>
            <p:spPr>
              <a:xfrm>
                <a:off x="5168405" y="3072588"/>
                <a:ext cx="166179" cy="892979"/>
              </a:xfrm>
              <a:custGeom>
                <a:rect b="b" l="l" r="r" t="t"/>
                <a:pathLst>
                  <a:path extrusionOk="0" h="22725" w="4229">
                    <a:moveTo>
                      <a:pt x="1" y="1"/>
                    </a:moveTo>
                    <a:lnTo>
                      <a:pt x="1" y="22724"/>
                    </a:lnTo>
                    <a:lnTo>
                      <a:pt x="4229" y="22724"/>
                    </a:lnTo>
                    <a:lnTo>
                      <a:pt x="4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2"/>
              <p:cNvSpPr/>
              <p:nvPr/>
            </p:nvSpPr>
            <p:spPr>
              <a:xfrm>
                <a:off x="5415377" y="2923933"/>
                <a:ext cx="166179" cy="1041632"/>
              </a:xfrm>
              <a:custGeom>
                <a:rect b="b" l="l" r="r" t="t"/>
                <a:pathLst>
                  <a:path extrusionOk="0" h="26508" w="4229">
                    <a:moveTo>
                      <a:pt x="1" y="0"/>
                    </a:moveTo>
                    <a:lnTo>
                      <a:pt x="1" y="26507"/>
                    </a:lnTo>
                    <a:lnTo>
                      <a:pt x="4229" y="26507"/>
                    </a:lnTo>
                    <a:lnTo>
                      <a:pt x="42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2"/>
              <p:cNvSpPr/>
              <p:nvPr/>
            </p:nvSpPr>
            <p:spPr>
              <a:xfrm>
                <a:off x="5662310" y="2741719"/>
                <a:ext cx="166100" cy="1223843"/>
              </a:xfrm>
              <a:custGeom>
                <a:rect b="b" l="l" r="r" t="t"/>
                <a:pathLst>
                  <a:path extrusionOk="0" h="31145" w="4227">
                    <a:moveTo>
                      <a:pt x="1" y="0"/>
                    </a:moveTo>
                    <a:lnTo>
                      <a:pt x="1" y="31144"/>
                    </a:lnTo>
                    <a:lnTo>
                      <a:pt x="4226" y="31144"/>
                    </a:lnTo>
                    <a:lnTo>
                      <a:pt x="4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2"/>
              <p:cNvSpPr/>
              <p:nvPr/>
            </p:nvSpPr>
            <p:spPr>
              <a:xfrm>
                <a:off x="5909282" y="3001659"/>
                <a:ext cx="166061" cy="963906"/>
              </a:xfrm>
              <a:custGeom>
                <a:rect b="b" l="l" r="r" t="t"/>
                <a:pathLst>
                  <a:path extrusionOk="0" h="24530" w="4226">
                    <a:moveTo>
                      <a:pt x="1" y="0"/>
                    </a:moveTo>
                    <a:lnTo>
                      <a:pt x="1" y="24529"/>
                    </a:lnTo>
                    <a:lnTo>
                      <a:pt x="4225" y="24529"/>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2"/>
              <p:cNvSpPr/>
              <p:nvPr/>
            </p:nvSpPr>
            <p:spPr>
              <a:xfrm>
                <a:off x="6156254" y="2640416"/>
                <a:ext cx="166061" cy="1325145"/>
              </a:xfrm>
              <a:custGeom>
                <a:rect b="b" l="l" r="r" t="t"/>
                <a:pathLst>
                  <a:path extrusionOk="0" h="33723" w="4226">
                    <a:moveTo>
                      <a:pt x="1" y="1"/>
                    </a:moveTo>
                    <a:lnTo>
                      <a:pt x="1" y="33722"/>
                    </a:lnTo>
                    <a:lnTo>
                      <a:pt x="4225" y="33722"/>
                    </a:lnTo>
                    <a:lnTo>
                      <a:pt x="4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2"/>
              <p:cNvSpPr/>
              <p:nvPr/>
            </p:nvSpPr>
            <p:spPr>
              <a:xfrm>
                <a:off x="6403226" y="3091489"/>
                <a:ext cx="166061" cy="874078"/>
              </a:xfrm>
              <a:custGeom>
                <a:rect b="b" l="l" r="r" t="t"/>
                <a:pathLst>
                  <a:path extrusionOk="0" h="22244" w="4226">
                    <a:moveTo>
                      <a:pt x="1" y="0"/>
                    </a:moveTo>
                    <a:lnTo>
                      <a:pt x="1" y="22243"/>
                    </a:lnTo>
                    <a:lnTo>
                      <a:pt x="4225" y="22243"/>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2"/>
              <p:cNvSpPr/>
              <p:nvPr/>
            </p:nvSpPr>
            <p:spPr>
              <a:xfrm>
                <a:off x="6650080" y="2798266"/>
                <a:ext cx="166179" cy="1167297"/>
              </a:xfrm>
              <a:custGeom>
                <a:rect b="b" l="l" r="r" t="t"/>
                <a:pathLst>
                  <a:path extrusionOk="0" h="29706" w="4229">
                    <a:moveTo>
                      <a:pt x="0" y="1"/>
                    </a:moveTo>
                    <a:lnTo>
                      <a:pt x="0" y="29705"/>
                    </a:lnTo>
                    <a:lnTo>
                      <a:pt x="4228" y="29705"/>
                    </a:lnTo>
                    <a:lnTo>
                      <a:pt x="42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2"/>
              <p:cNvSpPr/>
              <p:nvPr/>
            </p:nvSpPr>
            <p:spPr>
              <a:xfrm>
                <a:off x="6897013" y="3673574"/>
                <a:ext cx="166218" cy="292001"/>
              </a:xfrm>
              <a:custGeom>
                <a:rect b="b" l="l" r="r" t="t"/>
                <a:pathLst>
                  <a:path extrusionOk="0" h="7431" w="4230">
                    <a:moveTo>
                      <a:pt x="1" y="1"/>
                    </a:moveTo>
                    <a:lnTo>
                      <a:pt x="1" y="7430"/>
                    </a:lnTo>
                    <a:lnTo>
                      <a:pt x="4229" y="7430"/>
                    </a:lnTo>
                    <a:lnTo>
                      <a:pt x="4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2"/>
              <p:cNvSpPr/>
              <p:nvPr/>
            </p:nvSpPr>
            <p:spPr>
              <a:xfrm>
                <a:off x="7143985" y="2724901"/>
                <a:ext cx="166061" cy="1240661"/>
              </a:xfrm>
              <a:custGeom>
                <a:rect b="b" l="l" r="r" t="t"/>
                <a:pathLst>
                  <a:path extrusionOk="0" h="31573" w="4226">
                    <a:moveTo>
                      <a:pt x="1" y="1"/>
                    </a:moveTo>
                    <a:lnTo>
                      <a:pt x="1" y="31572"/>
                    </a:lnTo>
                    <a:lnTo>
                      <a:pt x="4225" y="31572"/>
                    </a:lnTo>
                    <a:lnTo>
                      <a:pt x="4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2"/>
              <p:cNvSpPr/>
              <p:nvPr/>
            </p:nvSpPr>
            <p:spPr>
              <a:xfrm>
                <a:off x="7390957" y="2381065"/>
                <a:ext cx="166061" cy="1584492"/>
              </a:xfrm>
              <a:custGeom>
                <a:rect b="b" l="l" r="r" t="t"/>
                <a:pathLst>
                  <a:path extrusionOk="0" h="40323" w="4226">
                    <a:moveTo>
                      <a:pt x="1" y="0"/>
                    </a:moveTo>
                    <a:lnTo>
                      <a:pt x="1" y="40322"/>
                    </a:lnTo>
                    <a:lnTo>
                      <a:pt x="4225" y="40322"/>
                    </a:lnTo>
                    <a:lnTo>
                      <a:pt x="42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2"/>
              <p:cNvSpPr/>
              <p:nvPr/>
            </p:nvSpPr>
            <p:spPr>
              <a:xfrm>
                <a:off x="7637929" y="3115184"/>
                <a:ext cx="166061" cy="850383"/>
              </a:xfrm>
              <a:custGeom>
                <a:rect b="b" l="l" r="r" t="t"/>
                <a:pathLst>
                  <a:path extrusionOk="0" h="21641" w="4226">
                    <a:moveTo>
                      <a:pt x="1" y="0"/>
                    </a:moveTo>
                    <a:lnTo>
                      <a:pt x="1" y="21640"/>
                    </a:lnTo>
                    <a:lnTo>
                      <a:pt x="4225" y="21640"/>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3" name="Google Shape;1153;p42"/>
          <p:cNvGrpSpPr/>
          <p:nvPr/>
        </p:nvGrpSpPr>
        <p:grpSpPr>
          <a:xfrm>
            <a:off x="5262046" y="2085203"/>
            <a:ext cx="1054922" cy="2623643"/>
            <a:chOff x="5262046" y="2234728"/>
            <a:chExt cx="1054922" cy="2623643"/>
          </a:xfrm>
        </p:grpSpPr>
        <p:sp>
          <p:nvSpPr>
            <p:cNvPr id="1154" name="Google Shape;1154;p42"/>
            <p:cNvSpPr/>
            <p:nvPr/>
          </p:nvSpPr>
          <p:spPr>
            <a:xfrm>
              <a:off x="6104070" y="2510819"/>
              <a:ext cx="54895" cy="4008"/>
            </a:xfrm>
            <a:custGeom>
              <a:rect b="b" l="l" r="r" t="t"/>
              <a:pathLst>
                <a:path extrusionOk="0" h="102" w="1397">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2"/>
            <p:cNvSpPr/>
            <p:nvPr/>
          </p:nvSpPr>
          <p:spPr>
            <a:xfrm>
              <a:off x="6266871" y="2618410"/>
              <a:ext cx="157" cy="236"/>
            </a:xfrm>
            <a:custGeom>
              <a:rect b="b" l="l" r="r" t="t"/>
              <a:pathLst>
                <a:path extrusionOk="0" h="6" w="4">
                  <a:moveTo>
                    <a:pt x="0" y="1"/>
                  </a:moveTo>
                  <a:cubicBezTo>
                    <a:pt x="0" y="5"/>
                    <a:pt x="4" y="5"/>
                    <a:pt x="4" y="5"/>
                  </a:cubicBezTo>
                  <a:cubicBezTo>
                    <a:pt x="4" y="5"/>
                    <a:pt x="0" y="5"/>
                    <a:pt x="0" y="1"/>
                  </a:cubicBezTo>
                  <a:close/>
                </a:path>
              </a:pathLst>
            </a:custGeom>
            <a:solidFill>
              <a:srgbClr val="99B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2"/>
            <p:cNvSpPr/>
            <p:nvPr/>
          </p:nvSpPr>
          <p:spPr>
            <a:xfrm>
              <a:off x="5977067" y="2638333"/>
              <a:ext cx="3340" cy="49826"/>
            </a:xfrm>
            <a:custGeom>
              <a:rect b="b" l="l" r="r" t="t"/>
              <a:pathLst>
                <a:path extrusionOk="0" h="1268" w="85">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2"/>
            <p:cNvSpPr/>
            <p:nvPr/>
          </p:nvSpPr>
          <p:spPr>
            <a:xfrm>
              <a:off x="5988698" y="2715077"/>
              <a:ext cx="39099" cy="54306"/>
            </a:xfrm>
            <a:custGeom>
              <a:rect b="b" l="l" r="r" t="t"/>
              <a:pathLst>
                <a:path extrusionOk="0" h="1382" w="995">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2"/>
            <p:cNvSpPr/>
            <p:nvPr/>
          </p:nvSpPr>
          <p:spPr>
            <a:xfrm>
              <a:off x="5965592" y="2784355"/>
              <a:ext cx="125548" cy="256714"/>
            </a:xfrm>
            <a:custGeom>
              <a:rect b="b" l="l" r="r" t="t"/>
              <a:pathLst>
                <a:path extrusionOk="0" h="6533" w="3195">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2"/>
            <p:cNvSpPr/>
            <p:nvPr/>
          </p:nvSpPr>
          <p:spPr>
            <a:xfrm>
              <a:off x="5288021" y="2719557"/>
              <a:ext cx="227950" cy="308348"/>
            </a:xfrm>
            <a:custGeom>
              <a:rect b="b" l="l" r="r" t="t"/>
              <a:pathLst>
                <a:path extrusionOk="0" h="7847" w="5801">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2"/>
            <p:cNvSpPr/>
            <p:nvPr/>
          </p:nvSpPr>
          <p:spPr>
            <a:xfrm>
              <a:off x="5297766" y="2639787"/>
              <a:ext cx="193528" cy="199147"/>
            </a:xfrm>
            <a:custGeom>
              <a:rect b="b" l="l" r="r" t="t"/>
              <a:pathLst>
                <a:path extrusionOk="0" h="5068" w="4925">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2"/>
            <p:cNvSpPr/>
            <p:nvPr/>
          </p:nvSpPr>
          <p:spPr>
            <a:xfrm>
              <a:off x="5488310" y="2958906"/>
              <a:ext cx="102442" cy="63068"/>
            </a:xfrm>
            <a:custGeom>
              <a:rect b="b" l="l" r="r" t="t"/>
              <a:pathLst>
                <a:path extrusionOk="0" h="1605" w="2607">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2"/>
            <p:cNvSpPr/>
            <p:nvPr/>
          </p:nvSpPr>
          <p:spPr>
            <a:xfrm>
              <a:off x="5548510" y="2958906"/>
              <a:ext cx="95801" cy="96076"/>
            </a:xfrm>
            <a:custGeom>
              <a:rect b="b" l="l" r="r" t="t"/>
              <a:pathLst>
                <a:path extrusionOk="0" h="2445" w="2438">
                  <a:moveTo>
                    <a:pt x="1074" y="1"/>
                  </a:moveTo>
                  <a:lnTo>
                    <a:pt x="1" y="1605"/>
                  </a:lnTo>
                  <a:lnTo>
                    <a:pt x="970" y="2445"/>
                  </a:lnTo>
                  <a:lnTo>
                    <a:pt x="2438" y="851"/>
                  </a:lnTo>
                  <a:lnTo>
                    <a:pt x="107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2"/>
            <p:cNvSpPr/>
            <p:nvPr/>
          </p:nvSpPr>
          <p:spPr>
            <a:xfrm>
              <a:off x="5395494" y="4767365"/>
              <a:ext cx="39099" cy="18940"/>
            </a:xfrm>
            <a:custGeom>
              <a:rect b="b" l="l" r="r" t="t"/>
              <a:pathLst>
                <a:path extrusionOk="0" h="482" w="995">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2"/>
            <p:cNvSpPr/>
            <p:nvPr/>
          </p:nvSpPr>
          <p:spPr>
            <a:xfrm>
              <a:off x="5395612" y="4749799"/>
              <a:ext cx="23341" cy="33990"/>
            </a:xfrm>
            <a:custGeom>
              <a:rect b="b" l="l" r="r" t="t"/>
              <a:pathLst>
                <a:path extrusionOk="0" h="865" w="594">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2"/>
            <p:cNvSpPr/>
            <p:nvPr/>
          </p:nvSpPr>
          <p:spPr>
            <a:xfrm>
              <a:off x="5732413" y="4767404"/>
              <a:ext cx="46722" cy="19058"/>
            </a:xfrm>
            <a:custGeom>
              <a:rect b="b" l="l" r="r" t="t"/>
              <a:pathLst>
                <a:path extrusionOk="0" h="485" w="1189">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2"/>
            <p:cNvSpPr/>
            <p:nvPr/>
          </p:nvSpPr>
          <p:spPr>
            <a:xfrm>
              <a:off x="5732413" y="4749799"/>
              <a:ext cx="29118" cy="33990"/>
            </a:xfrm>
            <a:custGeom>
              <a:rect b="b" l="l" r="r" t="t"/>
              <a:pathLst>
                <a:path extrusionOk="0" h="865" w="741">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2"/>
            <p:cNvSpPr/>
            <p:nvPr/>
          </p:nvSpPr>
          <p:spPr>
            <a:xfrm>
              <a:off x="5530867" y="2460324"/>
              <a:ext cx="185944" cy="209207"/>
            </a:xfrm>
            <a:custGeom>
              <a:rect b="b" l="l" r="r" t="t"/>
              <a:pathLst>
                <a:path extrusionOk="0" h="5324" w="4732">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2"/>
            <p:cNvSpPr/>
            <p:nvPr/>
          </p:nvSpPr>
          <p:spPr>
            <a:xfrm>
              <a:off x="5716066" y="2364954"/>
              <a:ext cx="35444" cy="16268"/>
            </a:xfrm>
            <a:custGeom>
              <a:rect b="b" l="l" r="r" t="t"/>
              <a:pathLst>
                <a:path extrusionOk="0" h="414" w="902">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2"/>
            <p:cNvSpPr/>
            <p:nvPr/>
          </p:nvSpPr>
          <p:spPr>
            <a:xfrm>
              <a:off x="5721292" y="2426884"/>
              <a:ext cx="21887" cy="44757"/>
            </a:xfrm>
            <a:custGeom>
              <a:rect b="b" l="l" r="r" t="t"/>
              <a:pathLst>
                <a:path extrusionOk="0" h="1139" w="557">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2"/>
            <p:cNvSpPr/>
            <p:nvPr/>
          </p:nvSpPr>
          <p:spPr>
            <a:xfrm>
              <a:off x="5726637" y="2406332"/>
              <a:ext cx="16543" cy="21691"/>
            </a:xfrm>
            <a:custGeom>
              <a:rect b="b" l="l" r="r" t="t"/>
              <a:pathLst>
                <a:path extrusionOk="0" h="552" w="421">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2"/>
            <p:cNvSpPr/>
            <p:nvPr/>
          </p:nvSpPr>
          <p:spPr>
            <a:xfrm>
              <a:off x="5735557" y="2405743"/>
              <a:ext cx="15129" cy="4401"/>
            </a:xfrm>
            <a:custGeom>
              <a:rect b="b" l="l" r="r" t="t"/>
              <a:pathLst>
                <a:path extrusionOk="0" h="112" w="385">
                  <a:moveTo>
                    <a:pt x="384" y="0"/>
                  </a:moveTo>
                  <a:lnTo>
                    <a:pt x="0" y="18"/>
                  </a:lnTo>
                  <a:cubicBezTo>
                    <a:pt x="43" y="88"/>
                    <a:pt x="97" y="111"/>
                    <a:pt x="151" y="111"/>
                  </a:cubicBezTo>
                  <a:cubicBezTo>
                    <a:pt x="268" y="111"/>
                    <a:pt x="384" y="0"/>
                    <a:pt x="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2"/>
            <p:cNvSpPr/>
            <p:nvPr/>
          </p:nvSpPr>
          <p:spPr>
            <a:xfrm>
              <a:off x="5651897" y="4608414"/>
              <a:ext cx="78865" cy="173527"/>
            </a:xfrm>
            <a:custGeom>
              <a:rect b="b" l="l" r="r" t="t"/>
              <a:pathLst>
                <a:path extrusionOk="0" h="4416" w="2007">
                  <a:moveTo>
                    <a:pt x="101" y="1"/>
                  </a:moveTo>
                  <a:lnTo>
                    <a:pt x="1" y="4416"/>
                  </a:lnTo>
                  <a:lnTo>
                    <a:pt x="1907" y="4416"/>
                  </a:lnTo>
                  <a:lnTo>
                    <a:pt x="2007"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2"/>
            <p:cNvSpPr/>
            <p:nvPr/>
          </p:nvSpPr>
          <p:spPr>
            <a:xfrm>
              <a:off x="5311559" y="4608414"/>
              <a:ext cx="97923" cy="173527"/>
            </a:xfrm>
            <a:custGeom>
              <a:rect b="b" l="l" r="r" t="t"/>
              <a:pathLst>
                <a:path extrusionOk="0" h="4416" w="2492">
                  <a:moveTo>
                    <a:pt x="586" y="1"/>
                  </a:moveTo>
                  <a:lnTo>
                    <a:pt x="1" y="4416"/>
                  </a:lnTo>
                  <a:lnTo>
                    <a:pt x="1906" y="4416"/>
                  </a:lnTo>
                  <a:lnTo>
                    <a:pt x="2492"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2"/>
            <p:cNvSpPr/>
            <p:nvPr/>
          </p:nvSpPr>
          <p:spPr>
            <a:xfrm>
              <a:off x="5290811" y="4773298"/>
              <a:ext cx="214001" cy="85074"/>
            </a:xfrm>
            <a:custGeom>
              <a:rect b="b" l="l" r="r" t="t"/>
              <a:pathLst>
                <a:path extrusionOk="0" h="2165" w="5446">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2"/>
            <p:cNvSpPr/>
            <p:nvPr/>
          </p:nvSpPr>
          <p:spPr>
            <a:xfrm>
              <a:off x="5629184" y="4773298"/>
              <a:ext cx="227675" cy="85074"/>
            </a:xfrm>
            <a:custGeom>
              <a:rect b="b" l="l" r="r" t="t"/>
              <a:pathLst>
                <a:path extrusionOk="0" h="2165" w="5794">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2"/>
            <p:cNvSpPr/>
            <p:nvPr/>
          </p:nvSpPr>
          <p:spPr>
            <a:xfrm>
              <a:off x="5653744" y="4608571"/>
              <a:ext cx="77018" cy="89475"/>
            </a:xfrm>
            <a:custGeom>
              <a:rect b="b" l="l" r="r" t="t"/>
              <a:pathLst>
                <a:path extrusionOk="0" h="2277" w="1960">
                  <a:moveTo>
                    <a:pt x="51" y="0"/>
                  </a:moveTo>
                  <a:lnTo>
                    <a:pt x="0" y="2276"/>
                  </a:lnTo>
                  <a:lnTo>
                    <a:pt x="1910" y="2276"/>
                  </a:lnTo>
                  <a:lnTo>
                    <a:pt x="1960" y="0"/>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2"/>
            <p:cNvSpPr/>
            <p:nvPr/>
          </p:nvSpPr>
          <p:spPr>
            <a:xfrm>
              <a:off x="5322718" y="4608571"/>
              <a:ext cx="86763" cy="89475"/>
            </a:xfrm>
            <a:custGeom>
              <a:rect b="b" l="l" r="r" t="t"/>
              <a:pathLst>
                <a:path extrusionOk="0" h="2277" w="2208">
                  <a:moveTo>
                    <a:pt x="302" y="0"/>
                  </a:moveTo>
                  <a:lnTo>
                    <a:pt x="0" y="2276"/>
                  </a:lnTo>
                  <a:lnTo>
                    <a:pt x="1906" y="2276"/>
                  </a:lnTo>
                  <a:lnTo>
                    <a:pt x="2208" y="0"/>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2"/>
            <p:cNvSpPr/>
            <p:nvPr/>
          </p:nvSpPr>
          <p:spPr>
            <a:xfrm>
              <a:off x="5401860" y="2621986"/>
              <a:ext cx="429730" cy="473741"/>
            </a:xfrm>
            <a:custGeom>
              <a:rect b="b" l="l" r="r" t="t"/>
              <a:pathLst>
                <a:path extrusionOk="0" h="12056" w="10936">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2"/>
            <p:cNvSpPr/>
            <p:nvPr/>
          </p:nvSpPr>
          <p:spPr>
            <a:xfrm>
              <a:off x="5744595" y="2726905"/>
              <a:ext cx="303515" cy="331846"/>
            </a:xfrm>
            <a:custGeom>
              <a:rect b="b" l="l" r="r" t="t"/>
              <a:pathLst>
                <a:path extrusionOk="0" h="8445" w="7724">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2"/>
            <p:cNvSpPr/>
            <p:nvPr/>
          </p:nvSpPr>
          <p:spPr>
            <a:xfrm>
              <a:off x="5682076" y="2638490"/>
              <a:ext cx="167161" cy="221034"/>
            </a:xfrm>
            <a:custGeom>
              <a:rect b="b" l="l" r="r" t="t"/>
              <a:pathLst>
                <a:path extrusionOk="0" h="5625" w="4254">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2"/>
            <p:cNvSpPr/>
            <p:nvPr/>
          </p:nvSpPr>
          <p:spPr>
            <a:xfrm>
              <a:off x="5997618" y="2884126"/>
              <a:ext cx="87038" cy="62676"/>
            </a:xfrm>
            <a:custGeom>
              <a:rect b="b" l="l" r="r" t="t"/>
              <a:pathLst>
                <a:path extrusionOk="0" h="1595" w="2215">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2" name="Google Shape;1182;p42"/>
            <p:cNvGrpSpPr/>
            <p:nvPr/>
          </p:nvGrpSpPr>
          <p:grpSpPr>
            <a:xfrm>
              <a:off x="5932859" y="2488224"/>
              <a:ext cx="384109" cy="413192"/>
              <a:chOff x="5932859" y="2488224"/>
              <a:chExt cx="384109" cy="413192"/>
            </a:xfrm>
          </p:grpSpPr>
          <p:sp>
            <p:nvSpPr>
              <p:cNvPr id="1183" name="Google Shape;1183;p42"/>
              <p:cNvSpPr/>
              <p:nvPr/>
            </p:nvSpPr>
            <p:spPr>
              <a:xfrm>
                <a:off x="5978835" y="2512234"/>
                <a:ext cx="274515" cy="202880"/>
              </a:xfrm>
              <a:custGeom>
                <a:rect b="b" l="l" r="r" t="t"/>
                <a:pathLst>
                  <a:path extrusionOk="0" h="5163" w="6986">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2"/>
              <p:cNvSpPr/>
              <p:nvPr/>
            </p:nvSpPr>
            <p:spPr>
              <a:xfrm>
                <a:off x="6121163" y="2585716"/>
                <a:ext cx="134743" cy="67745"/>
              </a:xfrm>
              <a:custGeom>
                <a:rect b="b" l="l" r="r" t="t"/>
                <a:pathLst>
                  <a:path extrusionOk="0" h="1724" w="3429">
                    <a:moveTo>
                      <a:pt x="2010" y="1"/>
                    </a:moveTo>
                    <a:lnTo>
                      <a:pt x="1" y="940"/>
                    </a:lnTo>
                    <a:lnTo>
                      <a:pt x="1" y="1723"/>
                    </a:lnTo>
                    <a:lnTo>
                      <a:pt x="3428" y="126"/>
                    </a:lnTo>
                    <a:cubicBezTo>
                      <a:pt x="3407" y="83"/>
                      <a:pt x="3385" y="44"/>
                      <a:pt x="3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2"/>
              <p:cNvSpPr/>
              <p:nvPr/>
            </p:nvSpPr>
            <p:spPr>
              <a:xfrm>
                <a:off x="6121163" y="2618607"/>
                <a:ext cx="151364" cy="187319"/>
              </a:xfrm>
              <a:custGeom>
                <a:rect b="b" l="l" r="r" t="t"/>
                <a:pathLst>
                  <a:path extrusionOk="0" h="4767" w="3852">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2"/>
              <p:cNvSpPr/>
              <p:nvPr/>
            </p:nvSpPr>
            <p:spPr>
              <a:xfrm>
                <a:off x="6121163" y="2585716"/>
                <a:ext cx="79022" cy="36977"/>
              </a:xfrm>
              <a:custGeom>
                <a:rect b="b" l="l" r="r" t="t"/>
                <a:pathLst>
                  <a:path extrusionOk="0" h="941" w="2011">
                    <a:moveTo>
                      <a:pt x="1" y="1"/>
                    </a:moveTo>
                    <a:lnTo>
                      <a:pt x="1" y="940"/>
                    </a:lnTo>
                    <a:lnTo>
                      <a:pt x="20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2"/>
              <p:cNvSpPr/>
              <p:nvPr/>
            </p:nvSpPr>
            <p:spPr>
              <a:xfrm>
                <a:off x="6121163" y="2590667"/>
                <a:ext cx="151207" cy="135253"/>
              </a:xfrm>
              <a:custGeom>
                <a:rect b="b" l="l" r="r" t="t"/>
                <a:pathLst>
                  <a:path extrusionOk="0" h="3442" w="3848">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2"/>
              <p:cNvSpPr/>
              <p:nvPr/>
            </p:nvSpPr>
            <p:spPr>
              <a:xfrm>
                <a:off x="6027758" y="2725883"/>
                <a:ext cx="93444" cy="79887"/>
              </a:xfrm>
              <a:custGeom>
                <a:rect b="b" l="l" r="r" t="t"/>
                <a:pathLst>
                  <a:path extrusionOk="0" h="2033" w="2378">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2"/>
              <p:cNvSpPr/>
              <p:nvPr/>
            </p:nvSpPr>
            <p:spPr>
              <a:xfrm>
                <a:off x="5976438" y="2533532"/>
                <a:ext cx="264220" cy="154626"/>
              </a:xfrm>
              <a:custGeom>
                <a:rect b="b" l="l" r="r" t="t"/>
                <a:pathLst>
                  <a:path extrusionOk="0" h="3935" w="6724">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2"/>
              <p:cNvSpPr/>
              <p:nvPr/>
            </p:nvSpPr>
            <p:spPr>
              <a:xfrm>
                <a:off x="5988698" y="2653422"/>
                <a:ext cx="132503" cy="115960"/>
              </a:xfrm>
              <a:custGeom>
                <a:rect b="b" l="l" r="r" t="t"/>
                <a:pathLst>
                  <a:path extrusionOk="0" h="2951" w="3372">
                    <a:moveTo>
                      <a:pt x="3372" y="0"/>
                    </a:moveTo>
                    <a:lnTo>
                      <a:pt x="1" y="1569"/>
                    </a:lnTo>
                    <a:cubicBezTo>
                      <a:pt x="220" y="2093"/>
                      <a:pt x="561" y="2570"/>
                      <a:pt x="995" y="2951"/>
                    </a:cubicBezTo>
                    <a:lnTo>
                      <a:pt x="3372" y="1845"/>
                    </a:lnTo>
                    <a:lnTo>
                      <a:pt x="3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2"/>
              <p:cNvSpPr/>
              <p:nvPr/>
            </p:nvSpPr>
            <p:spPr>
              <a:xfrm>
                <a:off x="5932859" y="2488224"/>
                <a:ext cx="384109" cy="340295"/>
              </a:xfrm>
              <a:custGeom>
                <a:rect b="b" l="l" r="r" t="t"/>
                <a:pathLst>
                  <a:path extrusionOk="0" h="8660" w="9775">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2"/>
              <p:cNvSpPr/>
              <p:nvPr/>
            </p:nvSpPr>
            <p:spPr>
              <a:xfrm>
                <a:off x="6008032" y="2844399"/>
                <a:ext cx="85231" cy="57017"/>
              </a:xfrm>
              <a:custGeom>
                <a:rect b="b" l="l" r="r" t="t"/>
                <a:pathLst>
                  <a:path extrusionOk="0" h="1451" w="2169">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3" name="Google Shape;1193;p42"/>
            <p:cNvSpPr/>
            <p:nvPr/>
          </p:nvSpPr>
          <p:spPr>
            <a:xfrm>
              <a:off x="5515934" y="2262864"/>
              <a:ext cx="241782" cy="287011"/>
            </a:xfrm>
            <a:custGeom>
              <a:rect b="b" l="l" r="r" t="t"/>
              <a:pathLst>
                <a:path extrusionOk="0" h="7304" w="6153">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2"/>
            <p:cNvSpPr/>
            <p:nvPr/>
          </p:nvSpPr>
          <p:spPr>
            <a:xfrm>
              <a:off x="5262046" y="2236615"/>
              <a:ext cx="531583" cy="693989"/>
            </a:xfrm>
            <a:custGeom>
              <a:rect b="b" l="l" r="r" t="t"/>
              <a:pathLst>
                <a:path extrusionOk="0" h="17661" w="13528">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2"/>
            <p:cNvSpPr/>
            <p:nvPr/>
          </p:nvSpPr>
          <p:spPr>
            <a:xfrm>
              <a:off x="5622425" y="2234728"/>
              <a:ext cx="139969" cy="168772"/>
            </a:xfrm>
            <a:custGeom>
              <a:rect b="b" l="l" r="r" t="t"/>
              <a:pathLst>
                <a:path extrusionOk="0" h="4295" w="3562">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2"/>
            <p:cNvSpPr/>
            <p:nvPr/>
          </p:nvSpPr>
          <p:spPr>
            <a:xfrm>
              <a:off x="5652761" y="2389278"/>
              <a:ext cx="53756" cy="71281"/>
            </a:xfrm>
            <a:custGeom>
              <a:rect b="b" l="l" r="r" t="t"/>
              <a:pathLst>
                <a:path extrusionOk="0" h="1814" w="1368">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2"/>
            <p:cNvSpPr/>
            <p:nvPr/>
          </p:nvSpPr>
          <p:spPr>
            <a:xfrm>
              <a:off x="5313405" y="3095694"/>
              <a:ext cx="369137" cy="1584964"/>
            </a:xfrm>
            <a:custGeom>
              <a:rect b="b" l="l" r="r" t="t"/>
              <a:pathLst>
                <a:path extrusionOk="0" h="40335" w="9394">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2"/>
            <p:cNvSpPr/>
            <p:nvPr/>
          </p:nvSpPr>
          <p:spPr>
            <a:xfrm>
              <a:off x="5296587" y="4630420"/>
              <a:ext cx="147042" cy="51948"/>
            </a:xfrm>
            <a:custGeom>
              <a:rect b="b" l="l" r="r" t="t"/>
              <a:pathLst>
                <a:path extrusionOk="0" h="1322" w="3742">
                  <a:moveTo>
                    <a:pt x="3741" y="1"/>
                  </a:moveTo>
                  <a:lnTo>
                    <a:pt x="62" y="94"/>
                  </a:lnTo>
                  <a:lnTo>
                    <a:pt x="1" y="1321"/>
                  </a:lnTo>
                  <a:lnTo>
                    <a:pt x="3454" y="1321"/>
                  </a:lnTo>
                  <a:lnTo>
                    <a:pt x="374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2"/>
            <p:cNvSpPr/>
            <p:nvPr/>
          </p:nvSpPr>
          <p:spPr>
            <a:xfrm>
              <a:off x="5519157" y="3329738"/>
              <a:ext cx="124329" cy="472955"/>
            </a:xfrm>
            <a:custGeom>
              <a:rect b="b" l="l" r="r" t="t"/>
              <a:pathLst>
                <a:path extrusionOk="0" h="12036" w="3164">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2"/>
            <p:cNvSpPr/>
            <p:nvPr/>
          </p:nvSpPr>
          <p:spPr>
            <a:xfrm>
              <a:off x="5540180" y="3095694"/>
              <a:ext cx="271293" cy="1584964"/>
            </a:xfrm>
            <a:custGeom>
              <a:rect b="b" l="l" r="r" t="t"/>
              <a:pathLst>
                <a:path extrusionOk="0" h="40335" w="6904">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2"/>
            <p:cNvSpPr/>
            <p:nvPr/>
          </p:nvSpPr>
          <p:spPr>
            <a:xfrm>
              <a:off x="5624115" y="4630420"/>
              <a:ext cx="146885" cy="51948"/>
            </a:xfrm>
            <a:custGeom>
              <a:rect b="b" l="l" r="r" t="t"/>
              <a:pathLst>
                <a:path extrusionOk="0" h="1322" w="3738">
                  <a:moveTo>
                    <a:pt x="3737" y="1"/>
                  </a:moveTo>
                  <a:lnTo>
                    <a:pt x="0" y="94"/>
                  </a:lnTo>
                  <a:lnTo>
                    <a:pt x="61" y="1321"/>
                  </a:lnTo>
                  <a:lnTo>
                    <a:pt x="3449" y="1321"/>
                  </a:lnTo>
                  <a:lnTo>
                    <a:pt x="3737"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2"/>
            <p:cNvSpPr/>
            <p:nvPr/>
          </p:nvSpPr>
          <p:spPr>
            <a:xfrm>
              <a:off x="5439505" y="3075574"/>
              <a:ext cx="333025" cy="33872"/>
            </a:xfrm>
            <a:custGeom>
              <a:rect b="b" l="l" r="r" t="t"/>
              <a:pathLst>
                <a:path extrusionOk="0" h="862" w="8475">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2"/>
            <p:cNvSpPr/>
            <p:nvPr/>
          </p:nvSpPr>
          <p:spPr>
            <a:xfrm>
              <a:off x="5484459" y="3073177"/>
              <a:ext cx="18115" cy="39216"/>
            </a:xfrm>
            <a:custGeom>
              <a:rect b="b" l="l" r="r" t="t"/>
              <a:pathLst>
                <a:path extrusionOk="0" h="998" w="461">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2"/>
            <p:cNvSpPr/>
            <p:nvPr/>
          </p:nvSpPr>
          <p:spPr>
            <a:xfrm>
              <a:off x="5684512" y="3073177"/>
              <a:ext cx="18076" cy="39216"/>
            </a:xfrm>
            <a:custGeom>
              <a:rect b="b" l="l" r="r" t="t"/>
              <a:pathLst>
                <a:path extrusionOk="0" h="998" w="46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pic>
        <p:nvPicPr>
          <p:cNvPr id="1209" name="Google Shape;1209;p43"/>
          <p:cNvPicPr preferRelativeResize="0"/>
          <p:nvPr/>
        </p:nvPicPr>
        <p:blipFill>
          <a:blip r:embed="rId3">
            <a:alphaModFix/>
          </a:blip>
          <a:stretch>
            <a:fillRect/>
          </a:stretch>
        </p:blipFill>
        <p:spPr>
          <a:xfrm>
            <a:off x="2876362" y="528100"/>
            <a:ext cx="5780951" cy="4087299"/>
          </a:xfrm>
          <a:prstGeom prst="rect">
            <a:avLst/>
          </a:prstGeom>
          <a:noFill/>
          <a:ln>
            <a:noFill/>
          </a:ln>
        </p:spPr>
      </p:pic>
      <p:sp>
        <p:nvSpPr>
          <p:cNvPr id="1210" name="Google Shape;1210;p43"/>
          <p:cNvSpPr txBox="1"/>
          <p:nvPr/>
        </p:nvSpPr>
        <p:spPr>
          <a:xfrm>
            <a:off x="3587138" y="2003550"/>
            <a:ext cx="1285800" cy="3387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Anaheim"/>
                <a:ea typeface="Anaheim"/>
                <a:cs typeface="Anaheim"/>
                <a:sym typeface="Anaheim"/>
              </a:rPr>
              <a:t>Client Bug Report</a:t>
            </a:r>
            <a:endParaRPr sz="1000">
              <a:solidFill>
                <a:schemeClr val="dk1"/>
              </a:solidFill>
              <a:latin typeface="Anaheim"/>
              <a:ea typeface="Anaheim"/>
              <a:cs typeface="Anaheim"/>
              <a:sym typeface="Anaheim"/>
            </a:endParaRPr>
          </a:p>
        </p:txBody>
      </p:sp>
      <p:sp>
        <p:nvSpPr>
          <p:cNvPr id="1211" name="Google Shape;1211;p43"/>
          <p:cNvSpPr txBox="1"/>
          <p:nvPr/>
        </p:nvSpPr>
        <p:spPr>
          <a:xfrm>
            <a:off x="4342263" y="4035025"/>
            <a:ext cx="575700" cy="3387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Anaheim"/>
                <a:ea typeface="Anaheim"/>
                <a:cs typeface="Anaheim"/>
                <a:sym typeface="Anaheim"/>
              </a:rPr>
              <a:t>Mobile</a:t>
            </a:r>
            <a:endParaRPr sz="1000">
              <a:solidFill>
                <a:schemeClr val="dk1"/>
              </a:solidFill>
              <a:latin typeface="Anaheim"/>
              <a:ea typeface="Anaheim"/>
              <a:cs typeface="Anaheim"/>
              <a:sym typeface="Anaheim"/>
            </a:endParaRPr>
          </a:p>
        </p:txBody>
      </p:sp>
      <p:sp>
        <p:nvSpPr>
          <p:cNvPr id="1212" name="Google Shape;1212;p43"/>
          <p:cNvSpPr txBox="1"/>
          <p:nvPr/>
        </p:nvSpPr>
        <p:spPr>
          <a:xfrm>
            <a:off x="5586163" y="4150050"/>
            <a:ext cx="575700" cy="3387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Anaheim"/>
                <a:ea typeface="Anaheim"/>
                <a:cs typeface="Anaheim"/>
                <a:sym typeface="Anaheim"/>
              </a:rPr>
              <a:t>Team</a:t>
            </a:r>
            <a:endParaRPr sz="1000">
              <a:solidFill>
                <a:schemeClr val="dk1"/>
              </a:solidFill>
              <a:latin typeface="Anaheim"/>
              <a:ea typeface="Anaheim"/>
              <a:cs typeface="Anaheim"/>
              <a:sym typeface="Anaheim"/>
            </a:endParaRPr>
          </a:p>
        </p:txBody>
      </p:sp>
      <p:sp>
        <p:nvSpPr>
          <p:cNvPr id="1213" name="Google Shape;1213;p43"/>
          <p:cNvSpPr txBox="1"/>
          <p:nvPr/>
        </p:nvSpPr>
        <p:spPr>
          <a:xfrm>
            <a:off x="7293563" y="4085625"/>
            <a:ext cx="711900" cy="3387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Anaheim"/>
                <a:ea typeface="Anaheim"/>
                <a:cs typeface="Anaheim"/>
                <a:sym typeface="Anaheim"/>
              </a:rPr>
              <a:t>Developer</a:t>
            </a:r>
            <a:endParaRPr sz="1000">
              <a:solidFill>
                <a:schemeClr val="dk1"/>
              </a:solidFill>
              <a:latin typeface="Anaheim"/>
              <a:ea typeface="Anaheim"/>
              <a:cs typeface="Anaheim"/>
              <a:sym typeface="Anaheim"/>
            </a:endParaRPr>
          </a:p>
        </p:txBody>
      </p:sp>
      <p:pic>
        <p:nvPicPr>
          <p:cNvPr id="1214" name="Google Shape;1214;p43"/>
          <p:cNvPicPr preferRelativeResize="0"/>
          <p:nvPr/>
        </p:nvPicPr>
        <p:blipFill>
          <a:blip r:embed="rId4">
            <a:alphaModFix/>
          </a:blip>
          <a:stretch>
            <a:fillRect/>
          </a:stretch>
        </p:blipFill>
        <p:spPr>
          <a:xfrm>
            <a:off x="486688" y="2494825"/>
            <a:ext cx="1925825" cy="2120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18" name="Shape 1218"/>
        <p:cNvGrpSpPr/>
        <p:nvPr/>
      </p:nvGrpSpPr>
      <p:grpSpPr>
        <a:xfrm>
          <a:off x="0" y="0"/>
          <a:ext cx="0" cy="0"/>
          <a:chOff x="0" y="0"/>
          <a:chExt cx="0" cy="0"/>
        </a:xfrm>
      </p:grpSpPr>
      <p:grpSp>
        <p:nvGrpSpPr>
          <p:cNvPr id="1219" name="Google Shape;1219;p44"/>
          <p:cNvGrpSpPr/>
          <p:nvPr/>
        </p:nvGrpSpPr>
        <p:grpSpPr>
          <a:xfrm>
            <a:off x="2229237" y="2528911"/>
            <a:ext cx="4844588" cy="630607"/>
            <a:chOff x="6974992" y="1394136"/>
            <a:chExt cx="596881" cy="630607"/>
          </a:xfrm>
        </p:grpSpPr>
        <p:sp>
          <p:nvSpPr>
            <p:cNvPr id="1220" name="Google Shape;1220;p44"/>
            <p:cNvSpPr/>
            <p:nvPr/>
          </p:nvSpPr>
          <p:spPr>
            <a:xfrm>
              <a:off x="6982074" y="1434944"/>
              <a:ext cx="589800" cy="589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1" name="Google Shape;1221;p44"/>
            <p:cNvSpPr/>
            <p:nvPr/>
          </p:nvSpPr>
          <p:spPr>
            <a:xfrm>
              <a:off x="6974992" y="1394136"/>
              <a:ext cx="589800" cy="5898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222" name="Google Shape;1222;p44"/>
          <p:cNvGrpSpPr/>
          <p:nvPr/>
        </p:nvGrpSpPr>
        <p:grpSpPr>
          <a:xfrm>
            <a:off x="2229237" y="3714936"/>
            <a:ext cx="4844588" cy="630607"/>
            <a:chOff x="6974992" y="1394136"/>
            <a:chExt cx="596881" cy="630607"/>
          </a:xfrm>
        </p:grpSpPr>
        <p:sp>
          <p:nvSpPr>
            <p:cNvPr id="1223" name="Google Shape;1223;p44"/>
            <p:cNvSpPr/>
            <p:nvPr/>
          </p:nvSpPr>
          <p:spPr>
            <a:xfrm>
              <a:off x="6982074" y="1434944"/>
              <a:ext cx="589800" cy="589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4" name="Google Shape;1224;p44"/>
            <p:cNvSpPr/>
            <p:nvPr/>
          </p:nvSpPr>
          <p:spPr>
            <a:xfrm>
              <a:off x="6974992" y="1394136"/>
              <a:ext cx="589800" cy="5898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225" name="Google Shape;1225;p44"/>
          <p:cNvGrpSpPr/>
          <p:nvPr/>
        </p:nvGrpSpPr>
        <p:grpSpPr>
          <a:xfrm>
            <a:off x="2229237" y="1325049"/>
            <a:ext cx="4844588" cy="630607"/>
            <a:chOff x="6974992" y="1394136"/>
            <a:chExt cx="596881" cy="630607"/>
          </a:xfrm>
        </p:grpSpPr>
        <p:sp>
          <p:nvSpPr>
            <p:cNvPr id="1226" name="Google Shape;1226;p44"/>
            <p:cNvSpPr/>
            <p:nvPr/>
          </p:nvSpPr>
          <p:spPr>
            <a:xfrm>
              <a:off x="6982074" y="1434944"/>
              <a:ext cx="589800" cy="589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7" name="Google Shape;1227;p44"/>
            <p:cNvSpPr/>
            <p:nvPr/>
          </p:nvSpPr>
          <p:spPr>
            <a:xfrm>
              <a:off x="6974992" y="1394136"/>
              <a:ext cx="589800" cy="5898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28" name="Google Shape;1228;p44"/>
          <p:cNvSpPr/>
          <p:nvPr/>
        </p:nvSpPr>
        <p:spPr>
          <a:xfrm>
            <a:off x="98" y="4048798"/>
            <a:ext cx="28596" cy="32"/>
          </a:xfrm>
          <a:custGeom>
            <a:rect b="b" l="l" r="r" t="t"/>
            <a:pathLst>
              <a:path extrusionOk="0" fill="none" h="1" w="893">
                <a:moveTo>
                  <a:pt x="0" y="1"/>
                </a:moveTo>
                <a:lnTo>
                  <a:pt x="892" y="1"/>
                </a:lnTo>
              </a:path>
            </a:pathLst>
          </a:custGeom>
          <a:noFill/>
          <a:ln cap="flat" cmpd="sng" w="3800">
            <a:solidFill>
              <a:srgbClr val="1F1F1F"/>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229" name="Google Shape;1229;p44"/>
          <p:cNvSpPr txBox="1"/>
          <p:nvPr>
            <p:ph idx="4294967295" type="subTitle"/>
          </p:nvPr>
        </p:nvSpPr>
        <p:spPr>
          <a:xfrm>
            <a:off x="1773600" y="1989375"/>
            <a:ext cx="5596800" cy="396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https://flutter.dev/docs/cookbook/maintenance/error-reporting</a:t>
            </a:r>
            <a:endParaRPr/>
          </a:p>
        </p:txBody>
      </p:sp>
      <p:sp>
        <p:nvSpPr>
          <p:cNvPr id="1230" name="Google Shape;1230;p44"/>
          <p:cNvSpPr txBox="1"/>
          <p:nvPr>
            <p:ph idx="4294967295" type="subTitle"/>
          </p:nvPr>
        </p:nvSpPr>
        <p:spPr>
          <a:xfrm>
            <a:off x="1773600" y="3185169"/>
            <a:ext cx="5596800" cy="396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Capture errors from Flutter to Native, iOS to Android</a:t>
            </a:r>
            <a:endParaRPr/>
          </a:p>
        </p:txBody>
      </p:sp>
      <p:sp>
        <p:nvSpPr>
          <p:cNvPr id="1231" name="Google Shape;1231;p44"/>
          <p:cNvSpPr txBox="1"/>
          <p:nvPr>
            <p:ph idx="4294967295" type="title"/>
          </p:nvPr>
        </p:nvSpPr>
        <p:spPr>
          <a:xfrm>
            <a:off x="2229225" y="1291575"/>
            <a:ext cx="4844700" cy="69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Flutter </a:t>
            </a:r>
            <a:r>
              <a:rPr lang="en"/>
              <a:t>Recommended</a:t>
            </a:r>
            <a:endParaRPr/>
          </a:p>
        </p:txBody>
      </p:sp>
      <p:sp>
        <p:nvSpPr>
          <p:cNvPr id="1232" name="Google Shape;1232;p44"/>
          <p:cNvSpPr txBox="1"/>
          <p:nvPr>
            <p:ph idx="4294967295" type="title"/>
          </p:nvPr>
        </p:nvSpPr>
        <p:spPr>
          <a:xfrm>
            <a:off x="2808900" y="2503249"/>
            <a:ext cx="3526200" cy="69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Easy Integration</a:t>
            </a:r>
            <a:endParaRPr/>
          </a:p>
        </p:txBody>
      </p:sp>
      <p:sp>
        <p:nvSpPr>
          <p:cNvPr id="1233" name="Google Shape;1233;p44"/>
          <p:cNvSpPr txBox="1"/>
          <p:nvPr>
            <p:ph idx="4294967295" type="title"/>
          </p:nvPr>
        </p:nvSpPr>
        <p:spPr>
          <a:xfrm>
            <a:off x="2229225" y="3699050"/>
            <a:ext cx="4844700" cy="69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Statistics and TAG filtering</a:t>
            </a:r>
            <a:endParaRPr/>
          </a:p>
        </p:txBody>
      </p:sp>
      <p:sp>
        <p:nvSpPr>
          <p:cNvPr id="1234" name="Google Shape;1234;p44"/>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Why use sentry?</a:t>
            </a:r>
            <a:endParaRPr/>
          </a:p>
        </p:txBody>
      </p:sp>
      <p:sp>
        <p:nvSpPr>
          <p:cNvPr id="1235" name="Google Shape;1235;p44"/>
          <p:cNvSpPr txBox="1"/>
          <p:nvPr>
            <p:ph idx="4294967295" type="subTitle"/>
          </p:nvPr>
        </p:nvSpPr>
        <p:spPr>
          <a:xfrm>
            <a:off x="1773600" y="4380969"/>
            <a:ext cx="5596800" cy="7869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en"/>
              <a:t>Data visualization for error reporting and even performance. </a:t>
            </a:r>
            <a:endParaRPr/>
          </a:p>
          <a:p>
            <a:pPr indent="0" lvl="0" marL="0" rtl="0" algn="ctr">
              <a:lnSpc>
                <a:spcPct val="115000"/>
              </a:lnSpc>
              <a:spcBef>
                <a:spcPts val="0"/>
              </a:spcBef>
              <a:spcAft>
                <a:spcPts val="0"/>
              </a:spcAft>
              <a:buNone/>
            </a:pPr>
            <a:r>
              <a:rPr lang="en"/>
              <a:t>Able to trace issue with multiple conditions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39" name="Shape 1239"/>
        <p:cNvGrpSpPr/>
        <p:nvPr/>
      </p:nvGrpSpPr>
      <p:grpSpPr>
        <a:xfrm>
          <a:off x="0" y="0"/>
          <a:ext cx="0" cy="0"/>
          <a:chOff x="0" y="0"/>
          <a:chExt cx="0" cy="0"/>
        </a:xfrm>
      </p:grpSpPr>
      <p:pic>
        <p:nvPicPr>
          <p:cNvPr id="1240" name="Google Shape;1240;p45"/>
          <p:cNvPicPr preferRelativeResize="0"/>
          <p:nvPr/>
        </p:nvPicPr>
        <p:blipFill>
          <a:blip r:embed="rId3">
            <a:alphaModFix/>
          </a:blip>
          <a:stretch>
            <a:fillRect/>
          </a:stretch>
        </p:blipFill>
        <p:spPr>
          <a:xfrm>
            <a:off x="3527925" y="2392487"/>
            <a:ext cx="5712700" cy="606775"/>
          </a:xfrm>
          <a:prstGeom prst="rect">
            <a:avLst/>
          </a:prstGeom>
          <a:noFill/>
          <a:ln>
            <a:noFill/>
          </a:ln>
        </p:spPr>
      </p:pic>
      <p:grpSp>
        <p:nvGrpSpPr>
          <p:cNvPr id="1241" name="Google Shape;1241;p45"/>
          <p:cNvGrpSpPr/>
          <p:nvPr/>
        </p:nvGrpSpPr>
        <p:grpSpPr>
          <a:xfrm>
            <a:off x="6531181" y="1324855"/>
            <a:ext cx="1989550" cy="713693"/>
            <a:chOff x="1575694" y="930575"/>
            <a:chExt cx="1989550" cy="713693"/>
          </a:xfrm>
        </p:grpSpPr>
        <p:sp>
          <p:nvSpPr>
            <p:cNvPr id="1242" name="Google Shape;1242;p45"/>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5"/>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45"/>
          <p:cNvGrpSpPr/>
          <p:nvPr/>
        </p:nvGrpSpPr>
        <p:grpSpPr>
          <a:xfrm>
            <a:off x="3527920" y="1324855"/>
            <a:ext cx="1989550" cy="713693"/>
            <a:chOff x="1575694" y="930575"/>
            <a:chExt cx="1989550" cy="713693"/>
          </a:xfrm>
        </p:grpSpPr>
        <p:sp>
          <p:nvSpPr>
            <p:cNvPr id="1245" name="Google Shape;1245;p45"/>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5"/>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45"/>
          <p:cNvGrpSpPr/>
          <p:nvPr/>
        </p:nvGrpSpPr>
        <p:grpSpPr>
          <a:xfrm>
            <a:off x="623281" y="1324855"/>
            <a:ext cx="1989550" cy="713693"/>
            <a:chOff x="1575694" y="930575"/>
            <a:chExt cx="1989550" cy="713693"/>
          </a:xfrm>
        </p:grpSpPr>
        <p:sp>
          <p:nvSpPr>
            <p:cNvPr id="1248" name="Google Shape;1248;p45"/>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5"/>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45"/>
          <p:cNvSpPr txBox="1"/>
          <p:nvPr>
            <p:ph idx="2" type="ctrTitle"/>
          </p:nvPr>
        </p:nvSpPr>
        <p:spPr>
          <a:xfrm>
            <a:off x="6607408" y="1420800"/>
            <a:ext cx="18291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a:p>
            <a:pPr indent="0" lvl="0" marL="0" rtl="0" algn="l">
              <a:spcBef>
                <a:spcPts val="0"/>
              </a:spcBef>
              <a:spcAft>
                <a:spcPts val="0"/>
              </a:spcAft>
              <a:buNone/>
            </a:pPr>
            <a:r>
              <a:rPr lang="en" sz="1400"/>
              <a:t>Error</a:t>
            </a:r>
            <a:endParaRPr sz="1400"/>
          </a:p>
        </p:txBody>
      </p:sp>
      <p:sp>
        <p:nvSpPr>
          <p:cNvPr id="1251" name="Google Shape;1251;p45"/>
          <p:cNvSpPr txBox="1"/>
          <p:nvPr>
            <p:ph type="ctrTitle"/>
          </p:nvPr>
        </p:nvSpPr>
        <p:spPr>
          <a:xfrm>
            <a:off x="699500" y="1423900"/>
            <a:ext cx="18291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a:p>
            <a:pPr indent="0" lvl="0" marL="0" rtl="0" algn="l">
              <a:spcBef>
                <a:spcPts val="0"/>
              </a:spcBef>
              <a:spcAft>
                <a:spcPts val="0"/>
              </a:spcAft>
              <a:buNone/>
            </a:pPr>
            <a:r>
              <a:rPr lang="en" sz="1400"/>
              <a:t>Debug</a:t>
            </a:r>
            <a:endParaRPr sz="1400"/>
          </a:p>
        </p:txBody>
      </p:sp>
      <p:sp>
        <p:nvSpPr>
          <p:cNvPr id="1252" name="Google Shape;1252;p45"/>
          <p:cNvSpPr txBox="1"/>
          <p:nvPr>
            <p:ph idx="6" type="ctrTitle"/>
          </p:nvPr>
        </p:nvSpPr>
        <p:spPr>
          <a:xfrm>
            <a:off x="3593079" y="1423900"/>
            <a:ext cx="19245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02</a:t>
            </a:r>
            <a:endParaRPr sz="1400"/>
          </a:p>
          <a:p>
            <a:pPr indent="0" lvl="0" marL="0" rtl="0" algn="l">
              <a:spcBef>
                <a:spcPts val="0"/>
              </a:spcBef>
              <a:spcAft>
                <a:spcPts val="0"/>
              </a:spcAft>
              <a:buNone/>
            </a:pPr>
            <a:r>
              <a:rPr lang="en" sz="1400"/>
              <a:t>warning</a:t>
            </a:r>
            <a:endParaRPr sz="1400"/>
          </a:p>
        </p:txBody>
      </p:sp>
      <p:sp>
        <p:nvSpPr>
          <p:cNvPr id="1253" name="Google Shape;1253;p45"/>
          <p:cNvSpPr txBox="1"/>
          <p:nvPr>
            <p:ph idx="8" type="ctrTitle"/>
          </p:nvPr>
        </p:nvSpPr>
        <p:spPr>
          <a:xfrm>
            <a:off x="3633850" y="2554813"/>
            <a:ext cx="48702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Log at the Proper Format</a:t>
            </a:r>
            <a:endParaRPr/>
          </a:p>
        </p:txBody>
      </p:sp>
      <p:grpSp>
        <p:nvGrpSpPr>
          <p:cNvPr id="1254" name="Google Shape;1254;p45"/>
          <p:cNvGrpSpPr/>
          <p:nvPr/>
        </p:nvGrpSpPr>
        <p:grpSpPr>
          <a:xfrm>
            <a:off x="6514506" y="3456355"/>
            <a:ext cx="1989550" cy="713693"/>
            <a:chOff x="1575694" y="930575"/>
            <a:chExt cx="1989550" cy="713693"/>
          </a:xfrm>
        </p:grpSpPr>
        <p:sp>
          <p:nvSpPr>
            <p:cNvPr id="1255" name="Google Shape;1255;p45"/>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5"/>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45"/>
          <p:cNvGrpSpPr/>
          <p:nvPr/>
        </p:nvGrpSpPr>
        <p:grpSpPr>
          <a:xfrm>
            <a:off x="3511245" y="3456355"/>
            <a:ext cx="1989550" cy="713693"/>
            <a:chOff x="1575694" y="930575"/>
            <a:chExt cx="1989550" cy="713693"/>
          </a:xfrm>
        </p:grpSpPr>
        <p:sp>
          <p:nvSpPr>
            <p:cNvPr id="1258" name="Google Shape;1258;p45"/>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5"/>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45"/>
          <p:cNvGrpSpPr/>
          <p:nvPr/>
        </p:nvGrpSpPr>
        <p:grpSpPr>
          <a:xfrm>
            <a:off x="606606" y="3456355"/>
            <a:ext cx="1989550" cy="713693"/>
            <a:chOff x="1575694" y="930575"/>
            <a:chExt cx="1989550" cy="713693"/>
          </a:xfrm>
        </p:grpSpPr>
        <p:sp>
          <p:nvSpPr>
            <p:cNvPr id="1261" name="Google Shape;1261;p45"/>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5"/>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3" name="Google Shape;1263;p45"/>
          <p:cNvSpPr txBox="1"/>
          <p:nvPr>
            <p:ph idx="2" type="ctrTitle"/>
          </p:nvPr>
        </p:nvSpPr>
        <p:spPr>
          <a:xfrm>
            <a:off x="6590733" y="3552300"/>
            <a:ext cx="18291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a:p>
            <a:pPr indent="0" lvl="0" marL="0" rtl="0" algn="l">
              <a:spcBef>
                <a:spcPts val="0"/>
              </a:spcBef>
              <a:spcAft>
                <a:spcPts val="0"/>
              </a:spcAft>
              <a:buNone/>
            </a:pPr>
            <a:r>
              <a:rPr lang="en" sz="1400"/>
              <a:t>readability</a:t>
            </a:r>
            <a:endParaRPr sz="1400"/>
          </a:p>
        </p:txBody>
      </p:sp>
      <p:sp>
        <p:nvSpPr>
          <p:cNvPr id="1264" name="Google Shape;1264;p45"/>
          <p:cNvSpPr txBox="1"/>
          <p:nvPr>
            <p:ph type="ctrTitle"/>
          </p:nvPr>
        </p:nvSpPr>
        <p:spPr>
          <a:xfrm>
            <a:off x="682825" y="3555400"/>
            <a:ext cx="18291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a:p>
            <a:pPr indent="0" lvl="0" marL="0" rtl="0" algn="l">
              <a:spcBef>
                <a:spcPts val="0"/>
              </a:spcBef>
              <a:spcAft>
                <a:spcPts val="0"/>
              </a:spcAft>
              <a:buNone/>
            </a:pPr>
            <a:r>
              <a:rPr lang="en" sz="1400"/>
              <a:t>Easier search</a:t>
            </a:r>
            <a:endParaRPr sz="1400"/>
          </a:p>
        </p:txBody>
      </p:sp>
      <p:sp>
        <p:nvSpPr>
          <p:cNvPr id="1265" name="Google Shape;1265;p45"/>
          <p:cNvSpPr txBox="1"/>
          <p:nvPr>
            <p:ph idx="6" type="ctrTitle"/>
          </p:nvPr>
        </p:nvSpPr>
        <p:spPr>
          <a:xfrm>
            <a:off x="3576404" y="3555400"/>
            <a:ext cx="19245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02</a:t>
            </a:r>
            <a:endParaRPr sz="1400"/>
          </a:p>
          <a:p>
            <a:pPr indent="0" lvl="0" marL="0" rtl="0" algn="l">
              <a:spcBef>
                <a:spcPts val="0"/>
              </a:spcBef>
              <a:spcAft>
                <a:spcPts val="0"/>
              </a:spcAft>
              <a:buNone/>
            </a:pPr>
            <a:r>
              <a:rPr lang="en" sz="1400"/>
              <a:t>Clear flow</a:t>
            </a:r>
            <a:endParaRPr sz="1400"/>
          </a:p>
        </p:txBody>
      </p:sp>
      <p:sp>
        <p:nvSpPr>
          <p:cNvPr id="1266" name="Google Shape;1266;p45"/>
          <p:cNvSpPr txBox="1"/>
          <p:nvPr>
            <p:ph idx="8" type="ctrTitle"/>
          </p:nvPr>
        </p:nvSpPr>
        <p:spPr>
          <a:xfrm>
            <a:off x="3633850" y="489713"/>
            <a:ext cx="48702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Log at the Proper level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70" name="Shape 1270"/>
        <p:cNvGrpSpPr/>
        <p:nvPr/>
      </p:nvGrpSpPr>
      <p:grpSpPr>
        <a:xfrm>
          <a:off x="0" y="0"/>
          <a:ext cx="0" cy="0"/>
          <a:chOff x="0" y="0"/>
          <a:chExt cx="0" cy="0"/>
        </a:xfrm>
      </p:grpSpPr>
      <p:sp>
        <p:nvSpPr>
          <p:cNvPr id="1271" name="Google Shape;1271;p46"/>
          <p:cNvSpPr txBox="1"/>
          <p:nvPr>
            <p:ph type="ctrTitle"/>
          </p:nvPr>
        </p:nvSpPr>
        <p:spPr>
          <a:xfrm>
            <a:off x="902275" y="2158513"/>
            <a:ext cx="2656500" cy="82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END</a:t>
            </a:r>
            <a:endParaRPr/>
          </a:p>
        </p:txBody>
      </p:sp>
      <p:pic>
        <p:nvPicPr>
          <p:cNvPr id="1272" name="Google Shape;1272;p46"/>
          <p:cNvPicPr preferRelativeResize="0"/>
          <p:nvPr/>
        </p:nvPicPr>
        <p:blipFill>
          <a:blip r:embed="rId3">
            <a:alphaModFix/>
          </a:blip>
          <a:stretch>
            <a:fillRect/>
          </a:stretch>
        </p:blipFill>
        <p:spPr>
          <a:xfrm>
            <a:off x="3558772" y="390140"/>
            <a:ext cx="5817634" cy="43632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1" name="Shape 491"/>
        <p:cNvGrpSpPr/>
        <p:nvPr/>
      </p:nvGrpSpPr>
      <p:grpSpPr>
        <a:xfrm>
          <a:off x="0" y="0"/>
          <a:ext cx="0" cy="0"/>
          <a:chOff x="0" y="0"/>
          <a:chExt cx="0" cy="0"/>
        </a:xfrm>
      </p:grpSpPr>
      <p:sp>
        <p:nvSpPr>
          <p:cNvPr id="492" name="Google Shape;492;p24"/>
          <p:cNvSpPr/>
          <p:nvPr/>
        </p:nvSpPr>
        <p:spPr>
          <a:xfrm>
            <a:off x="6611896" y="276274"/>
            <a:ext cx="519733" cy="485268"/>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4"/>
          <p:cNvSpPr/>
          <p:nvPr/>
        </p:nvSpPr>
        <p:spPr>
          <a:xfrm>
            <a:off x="6673695" y="333990"/>
            <a:ext cx="396131" cy="369811"/>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p:nvPr/>
        </p:nvSpPr>
        <p:spPr>
          <a:xfrm>
            <a:off x="6682137" y="326966"/>
            <a:ext cx="372943" cy="224375"/>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4"/>
          <p:cNvSpPr txBox="1"/>
          <p:nvPr>
            <p:ph type="ctrTitle"/>
          </p:nvPr>
        </p:nvSpPr>
        <p:spPr>
          <a:xfrm>
            <a:off x="1768950" y="1279950"/>
            <a:ext cx="5520600" cy="140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why these things matter?</a:t>
            </a:r>
            <a:endParaRPr sz="4000"/>
          </a:p>
        </p:txBody>
      </p:sp>
      <p:grpSp>
        <p:nvGrpSpPr>
          <p:cNvPr id="496" name="Google Shape;496;p24"/>
          <p:cNvGrpSpPr/>
          <p:nvPr/>
        </p:nvGrpSpPr>
        <p:grpSpPr>
          <a:xfrm>
            <a:off x="4857224" y="3201746"/>
            <a:ext cx="2371910" cy="1507092"/>
            <a:chOff x="4857224" y="3518946"/>
            <a:chExt cx="2371910" cy="1507092"/>
          </a:xfrm>
        </p:grpSpPr>
        <p:sp>
          <p:nvSpPr>
            <p:cNvPr id="497" name="Google Shape;497;p24"/>
            <p:cNvSpPr/>
            <p:nvPr/>
          </p:nvSpPr>
          <p:spPr>
            <a:xfrm flipH="1">
              <a:off x="6620122" y="4175756"/>
              <a:ext cx="454956" cy="850283"/>
            </a:xfrm>
            <a:custGeom>
              <a:rect b="b" l="l" r="r" t="t"/>
              <a:pathLst>
                <a:path extrusionOk="0" h="17596" w="9415">
                  <a:moveTo>
                    <a:pt x="0" y="1"/>
                  </a:moveTo>
                  <a:lnTo>
                    <a:pt x="0" y="15912"/>
                  </a:lnTo>
                  <a:cubicBezTo>
                    <a:pt x="0" y="16842"/>
                    <a:pt x="620" y="17595"/>
                    <a:pt x="1382" y="17595"/>
                  </a:cubicBezTo>
                  <a:lnTo>
                    <a:pt x="8029" y="17595"/>
                  </a:lnTo>
                  <a:cubicBezTo>
                    <a:pt x="8794" y="17595"/>
                    <a:pt x="9415" y="16842"/>
                    <a:pt x="9415" y="15912"/>
                  </a:cubicBezTo>
                  <a:lnTo>
                    <a:pt x="9415" y="1"/>
                  </a:lnTo>
                  <a:lnTo>
                    <a:pt x="9228" y="1"/>
                  </a:lnTo>
                  <a:lnTo>
                    <a:pt x="9228" y="15912"/>
                  </a:lnTo>
                  <a:cubicBezTo>
                    <a:pt x="9228" y="16737"/>
                    <a:pt x="8693" y="17413"/>
                    <a:pt x="8029" y="17413"/>
                  </a:cubicBezTo>
                  <a:lnTo>
                    <a:pt x="1382" y="17413"/>
                  </a:lnTo>
                  <a:cubicBezTo>
                    <a:pt x="721" y="17413"/>
                    <a:pt x="183" y="16737"/>
                    <a:pt x="183" y="15912"/>
                  </a:cubicBezTo>
                  <a:lnTo>
                    <a:pt x="18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4"/>
            <p:cNvSpPr/>
            <p:nvPr/>
          </p:nvSpPr>
          <p:spPr>
            <a:xfrm flipH="1">
              <a:off x="4865016" y="4175756"/>
              <a:ext cx="455005" cy="850283"/>
            </a:xfrm>
            <a:custGeom>
              <a:rect b="b" l="l" r="r" t="t"/>
              <a:pathLst>
                <a:path extrusionOk="0" h="17596" w="9416">
                  <a:moveTo>
                    <a:pt x="1" y="1"/>
                  </a:moveTo>
                  <a:lnTo>
                    <a:pt x="1" y="15912"/>
                  </a:lnTo>
                  <a:cubicBezTo>
                    <a:pt x="1" y="16842"/>
                    <a:pt x="622" y="17595"/>
                    <a:pt x="1383" y="17595"/>
                  </a:cubicBezTo>
                  <a:lnTo>
                    <a:pt x="8030" y="17595"/>
                  </a:lnTo>
                  <a:cubicBezTo>
                    <a:pt x="8794" y="17595"/>
                    <a:pt x="9415" y="16842"/>
                    <a:pt x="9415" y="15912"/>
                  </a:cubicBezTo>
                  <a:lnTo>
                    <a:pt x="9415" y="1"/>
                  </a:lnTo>
                  <a:lnTo>
                    <a:pt x="9229" y="1"/>
                  </a:lnTo>
                  <a:lnTo>
                    <a:pt x="9229" y="15912"/>
                  </a:lnTo>
                  <a:cubicBezTo>
                    <a:pt x="9229" y="16737"/>
                    <a:pt x="8694" y="17413"/>
                    <a:pt x="8030" y="17413"/>
                  </a:cubicBezTo>
                  <a:lnTo>
                    <a:pt x="1383" y="17413"/>
                  </a:lnTo>
                  <a:cubicBezTo>
                    <a:pt x="723" y="17413"/>
                    <a:pt x="184" y="16737"/>
                    <a:pt x="184" y="15912"/>
                  </a:cubicBezTo>
                  <a:lnTo>
                    <a:pt x="1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4"/>
            <p:cNvSpPr/>
            <p:nvPr/>
          </p:nvSpPr>
          <p:spPr>
            <a:xfrm flipH="1">
              <a:off x="4857224" y="3925297"/>
              <a:ext cx="2371910" cy="250504"/>
            </a:xfrm>
            <a:custGeom>
              <a:rect b="b" l="l" r="r" t="t"/>
              <a:pathLst>
                <a:path extrusionOk="0" h="5184" w="49085">
                  <a:moveTo>
                    <a:pt x="1" y="0"/>
                  </a:moveTo>
                  <a:lnTo>
                    <a:pt x="1" y="5184"/>
                  </a:lnTo>
                  <a:lnTo>
                    <a:pt x="49084" y="5184"/>
                  </a:lnTo>
                  <a:lnTo>
                    <a:pt x="49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4"/>
            <p:cNvSpPr/>
            <p:nvPr/>
          </p:nvSpPr>
          <p:spPr>
            <a:xfrm flipH="1">
              <a:off x="6769635" y="4175756"/>
              <a:ext cx="455005" cy="850283"/>
            </a:xfrm>
            <a:custGeom>
              <a:rect b="b" l="l" r="r" t="t"/>
              <a:pathLst>
                <a:path extrusionOk="0" h="17596" w="9416">
                  <a:moveTo>
                    <a:pt x="1" y="1"/>
                  </a:moveTo>
                  <a:lnTo>
                    <a:pt x="1" y="15912"/>
                  </a:lnTo>
                  <a:cubicBezTo>
                    <a:pt x="1" y="16842"/>
                    <a:pt x="622" y="17595"/>
                    <a:pt x="1386" y="17595"/>
                  </a:cubicBezTo>
                  <a:lnTo>
                    <a:pt x="8034" y="17595"/>
                  </a:lnTo>
                  <a:cubicBezTo>
                    <a:pt x="8794" y="17595"/>
                    <a:pt x="9415" y="16842"/>
                    <a:pt x="9415" y="15912"/>
                  </a:cubicBezTo>
                  <a:lnTo>
                    <a:pt x="9415" y="1"/>
                  </a:lnTo>
                  <a:lnTo>
                    <a:pt x="9233" y="1"/>
                  </a:lnTo>
                  <a:lnTo>
                    <a:pt x="9233" y="15912"/>
                  </a:lnTo>
                  <a:cubicBezTo>
                    <a:pt x="9233" y="16737"/>
                    <a:pt x="8694" y="17413"/>
                    <a:pt x="8034" y="17413"/>
                  </a:cubicBezTo>
                  <a:lnTo>
                    <a:pt x="1386" y="17413"/>
                  </a:lnTo>
                  <a:cubicBezTo>
                    <a:pt x="722" y="17413"/>
                    <a:pt x="188" y="16737"/>
                    <a:pt x="188" y="15912"/>
                  </a:cubicBezTo>
                  <a:lnTo>
                    <a:pt x="1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4"/>
            <p:cNvSpPr/>
            <p:nvPr/>
          </p:nvSpPr>
          <p:spPr>
            <a:xfrm flipH="1">
              <a:off x="5039125" y="4175756"/>
              <a:ext cx="455005" cy="850283"/>
            </a:xfrm>
            <a:custGeom>
              <a:rect b="b" l="l" r="r" t="t"/>
              <a:pathLst>
                <a:path extrusionOk="0" h="17596" w="9416">
                  <a:moveTo>
                    <a:pt x="0" y="1"/>
                  </a:moveTo>
                  <a:lnTo>
                    <a:pt x="0" y="15912"/>
                  </a:lnTo>
                  <a:cubicBezTo>
                    <a:pt x="0" y="16842"/>
                    <a:pt x="622" y="17595"/>
                    <a:pt x="1382" y="17595"/>
                  </a:cubicBezTo>
                  <a:lnTo>
                    <a:pt x="8033" y="17595"/>
                  </a:lnTo>
                  <a:cubicBezTo>
                    <a:pt x="8794" y="17595"/>
                    <a:pt x="9415" y="16842"/>
                    <a:pt x="9415" y="15912"/>
                  </a:cubicBezTo>
                  <a:lnTo>
                    <a:pt x="9415" y="1"/>
                  </a:lnTo>
                  <a:lnTo>
                    <a:pt x="9232" y="1"/>
                  </a:lnTo>
                  <a:lnTo>
                    <a:pt x="9232" y="15912"/>
                  </a:lnTo>
                  <a:cubicBezTo>
                    <a:pt x="9232" y="16737"/>
                    <a:pt x="8693" y="17413"/>
                    <a:pt x="8033" y="17413"/>
                  </a:cubicBezTo>
                  <a:lnTo>
                    <a:pt x="1382" y="17413"/>
                  </a:lnTo>
                  <a:cubicBezTo>
                    <a:pt x="721" y="17413"/>
                    <a:pt x="183" y="16737"/>
                    <a:pt x="183" y="15912"/>
                  </a:cubicBezTo>
                  <a:lnTo>
                    <a:pt x="18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flipH="1">
              <a:off x="5686280" y="3518946"/>
              <a:ext cx="881692" cy="406392"/>
            </a:xfrm>
            <a:custGeom>
              <a:rect b="b" l="l" r="r" t="t"/>
              <a:pathLst>
                <a:path extrusionOk="0" h="8410" w="18246">
                  <a:moveTo>
                    <a:pt x="6106" y="0"/>
                  </a:moveTo>
                  <a:lnTo>
                    <a:pt x="4096" y="8004"/>
                  </a:lnTo>
                  <a:lnTo>
                    <a:pt x="1" y="8004"/>
                  </a:lnTo>
                  <a:lnTo>
                    <a:pt x="1" y="8409"/>
                  </a:lnTo>
                  <a:lnTo>
                    <a:pt x="16490" y="8409"/>
                  </a:lnTo>
                  <a:lnTo>
                    <a:pt x="182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flipH="1">
              <a:off x="5968474" y="3699820"/>
              <a:ext cx="57455" cy="57455"/>
            </a:xfrm>
            <a:custGeom>
              <a:rect b="b" l="l" r="r" t="t"/>
              <a:pathLst>
                <a:path extrusionOk="0" h="1189" w="1189">
                  <a:moveTo>
                    <a:pt x="592" y="1"/>
                  </a:moveTo>
                  <a:cubicBezTo>
                    <a:pt x="266" y="1"/>
                    <a:pt x="1" y="266"/>
                    <a:pt x="1" y="593"/>
                  </a:cubicBezTo>
                  <a:cubicBezTo>
                    <a:pt x="1" y="923"/>
                    <a:pt x="266" y="1189"/>
                    <a:pt x="592" y="1189"/>
                  </a:cubicBezTo>
                  <a:cubicBezTo>
                    <a:pt x="923" y="1189"/>
                    <a:pt x="1189" y="923"/>
                    <a:pt x="1189" y="593"/>
                  </a:cubicBezTo>
                  <a:cubicBezTo>
                    <a:pt x="1189" y="266"/>
                    <a:pt x="923" y="1"/>
                    <a:pt x="59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4"/>
            <p:cNvSpPr/>
            <p:nvPr/>
          </p:nvSpPr>
          <p:spPr>
            <a:xfrm flipH="1">
              <a:off x="5488240" y="3848994"/>
              <a:ext cx="284136" cy="169805"/>
            </a:xfrm>
            <a:custGeom>
              <a:rect b="b" l="l" r="r" t="t"/>
              <a:pathLst>
                <a:path extrusionOk="0" h="3514" w="5880">
                  <a:moveTo>
                    <a:pt x="2620" y="1414"/>
                  </a:moveTo>
                  <a:cubicBezTo>
                    <a:pt x="2664" y="1527"/>
                    <a:pt x="2706" y="1643"/>
                    <a:pt x="2747" y="1763"/>
                  </a:cubicBezTo>
                  <a:cubicBezTo>
                    <a:pt x="2865" y="2104"/>
                    <a:pt x="2998" y="2484"/>
                    <a:pt x="2905" y="2861"/>
                  </a:cubicBezTo>
                  <a:cubicBezTo>
                    <a:pt x="2858" y="3044"/>
                    <a:pt x="2754" y="3224"/>
                    <a:pt x="2593" y="3328"/>
                  </a:cubicBezTo>
                  <a:cubicBezTo>
                    <a:pt x="2503" y="3388"/>
                    <a:pt x="2397" y="3417"/>
                    <a:pt x="2289" y="3417"/>
                  </a:cubicBezTo>
                  <a:cubicBezTo>
                    <a:pt x="2204" y="3417"/>
                    <a:pt x="2117" y="3398"/>
                    <a:pt x="2036" y="3363"/>
                  </a:cubicBezTo>
                  <a:cubicBezTo>
                    <a:pt x="1853" y="3288"/>
                    <a:pt x="1699" y="3141"/>
                    <a:pt x="1616" y="2965"/>
                  </a:cubicBezTo>
                  <a:cubicBezTo>
                    <a:pt x="1537" y="2790"/>
                    <a:pt x="1530" y="2585"/>
                    <a:pt x="1577" y="2402"/>
                  </a:cubicBezTo>
                  <a:cubicBezTo>
                    <a:pt x="1674" y="2025"/>
                    <a:pt x="1954" y="1734"/>
                    <a:pt x="2270" y="1566"/>
                  </a:cubicBezTo>
                  <a:cubicBezTo>
                    <a:pt x="2384" y="1503"/>
                    <a:pt x="2501" y="1454"/>
                    <a:pt x="2620" y="1414"/>
                  </a:cubicBezTo>
                  <a:close/>
                  <a:moveTo>
                    <a:pt x="999" y="0"/>
                  </a:moveTo>
                  <a:cubicBezTo>
                    <a:pt x="776" y="4"/>
                    <a:pt x="586" y="40"/>
                    <a:pt x="436" y="83"/>
                  </a:cubicBezTo>
                  <a:cubicBezTo>
                    <a:pt x="285" y="126"/>
                    <a:pt x="173" y="184"/>
                    <a:pt x="101" y="227"/>
                  </a:cubicBezTo>
                  <a:cubicBezTo>
                    <a:pt x="33" y="270"/>
                    <a:pt x="1" y="298"/>
                    <a:pt x="1" y="298"/>
                  </a:cubicBezTo>
                  <a:cubicBezTo>
                    <a:pt x="1" y="299"/>
                    <a:pt x="2" y="299"/>
                    <a:pt x="2" y="299"/>
                  </a:cubicBezTo>
                  <a:cubicBezTo>
                    <a:pt x="21" y="299"/>
                    <a:pt x="158" y="194"/>
                    <a:pt x="446" y="119"/>
                  </a:cubicBezTo>
                  <a:cubicBezTo>
                    <a:pt x="593" y="83"/>
                    <a:pt x="780" y="55"/>
                    <a:pt x="999" y="55"/>
                  </a:cubicBezTo>
                  <a:cubicBezTo>
                    <a:pt x="1218" y="58"/>
                    <a:pt x="1469" y="83"/>
                    <a:pt x="1717" y="194"/>
                  </a:cubicBezTo>
                  <a:cubicBezTo>
                    <a:pt x="1842" y="248"/>
                    <a:pt x="1950" y="338"/>
                    <a:pt x="2051" y="446"/>
                  </a:cubicBezTo>
                  <a:cubicBezTo>
                    <a:pt x="2154" y="557"/>
                    <a:pt x="2248" y="679"/>
                    <a:pt x="2331" y="815"/>
                  </a:cubicBezTo>
                  <a:cubicBezTo>
                    <a:pt x="2428" y="975"/>
                    <a:pt x="2511" y="1149"/>
                    <a:pt x="2588" y="1335"/>
                  </a:cubicBezTo>
                  <a:lnTo>
                    <a:pt x="2588" y="1335"/>
                  </a:lnTo>
                  <a:cubicBezTo>
                    <a:pt x="2467" y="1376"/>
                    <a:pt x="2345" y="1426"/>
                    <a:pt x="2227" y="1490"/>
                  </a:cubicBezTo>
                  <a:cubicBezTo>
                    <a:pt x="1892" y="1659"/>
                    <a:pt x="1591" y="1971"/>
                    <a:pt x="1487" y="2376"/>
                  </a:cubicBezTo>
                  <a:cubicBezTo>
                    <a:pt x="1433" y="2578"/>
                    <a:pt x="1437" y="2803"/>
                    <a:pt x="1530" y="3005"/>
                  </a:cubicBezTo>
                  <a:cubicBezTo>
                    <a:pt x="1624" y="3206"/>
                    <a:pt x="1792" y="3367"/>
                    <a:pt x="2000" y="3453"/>
                  </a:cubicBezTo>
                  <a:cubicBezTo>
                    <a:pt x="2090" y="3493"/>
                    <a:pt x="2189" y="3513"/>
                    <a:pt x="2288" y="3513"/>
                  </a:cubicBezTo>
                  <a:cubicBezTo>
                    <a:pt x="2415" y="3513"/>
                    <a:pt x="2541" y="3479"/>
                    <a:pt x="2646" y="3406"/>
                  </a:cubicBezTo>
                  <a:cubicBezTo>
                    <a:pt x="2833" y="3285"/>
                    <a:pt x="2944" y="3083"/>
                    <a:pt x="2994" y="2883"/>
                  </a:cubicBezTo>
                  <a:cubicBezTo>
                    <a:pt x="3048" y="2678"/>
                    <a:pt x="3034" y="2470"/>
                    <a:pt x="2994" y="2280"/>
                  </a:cubicBezTo>
                  <a:cubicBezTo>
                    <a:pt x="2955" y="2086"/>
                    <a:pt x="2894" y="1907"/>
                    <a:pt x="2833" y="1730"/>
                  </a:cubicBezTo>
                  <a:cubicBezTo>
                    <a:pt x="2792" y="1614"/>
                    <a:pt x="2749" y="1499"/>
                    <a:pt x="2703" y="1387"/>
                  </a:cubicBezTo>
                  <a:lnTo>
                    <a:pt x="2703" y="1387"/>
                  </a:lnTo>
                  <a:cubicBezTo>
                    <a:pt x="2885" y="1332"/>
                    <a:pt x="3069" y="1297"/>
                    <a:pt x="3246" y="1267"/>
                  </a:cubicBezTo>
                  <a:cubicBezTo>
                    <a:pt x="3547" y="1221"/>
                    <a:pt x="3829" y="1199"/>
                    <a:pt x="4089" y="1199"/>
                  </a:cubicBezTo>
                  <a:cubicBezTo>
                    <a:pt x="4109" y="1199"/>
                    <a:pt x="4128" y="1199"/>
                    <a:pt x="4147" y="1199"/>
                  </a:cubicBezTo>
                  <a:cubicBezTo>
                    <a:pt x="4700" y="1203"/>
                    <a:pt x="5141" y="1304"/>
                    <a:pt x="5432" y="1404"/>
                  </a:cubicBezTo>
                  <a:cubicBezTo>
                    <a:pt x="5713" y="1497"/>
                    <a:pt x="5864" y="1580"/>
                    <a:pt x="5879" y="1580"/>
                  </a:cubicBezTo>
                  <a:cubicBezTo>
                    <a:pt x="5879" y="1580"/>
                    <a:pt x="5880" y="1580"/>
                    <a:pt x="5880" y="1579"/>
                  </a:cubicBezTo>
                  <a:cubicBezTo>
                    <a:pt x="5880" y="1576"/>
                    <a:pt x="5845" y="1554"/>
                    <a:pt x="5772" y="1515"/>
                  </a:cubicBezTo>
                  <a:cubicBezTo>
                    <a:pt x="5701" y="1476"/>
                    <a:pt x="5590" y="1422"/>
                    <a:pt x="5446" y="1368"/>
                  </a:cubicBezTo>
                  <a:cubicBezTo>
                    <a:pt x="5152" y="1256"/>
                    <a:pt x="4707" y="1145"/>
                    <a:pt x="4147" y="1131"/>
                  </a:cubicBezTo>
                  <a:cubicBezTo>
                    <a:pt x="4105" y="1130"/>
                    <a:pt x="4063" y="1130"/>
                    <a:pt x="4020" y="1130"/>
                  </a:cubicBezTo>
                  <a:cubicBezTo>
                    <a:pt x="3775" y="1130"/>
                    <a:pt x="3513" y="1149"/>
                    <a:pt x="3235" y="1188"/>
                  </a:cubicBezTo>
                  <a:cubicBezTo>
                    <a:pt x="3054" y="1217"/>
                    <a:pt x="2863" y="1252"/>
                    <a:pt x="2671" y="1309"/>
                  </a:cubicBezTo>
                  <a:lnTo>
                    <a:pt x="2671" y="1309"/>
                  </a:lnTo>
                  <a:cubicBezTo>
                    <a:pt x="2590" y="1119"/>
                    <a:pt x="2501" y="939"/>
                    <a:pt x="2399" y="776"/>
                  </a:cubicBezTo>
                  <a:cubicBezTo>
                    <a:pt x="2313" y="636"/>
                    <a:pt x="2212" y="507"/>
                    <a:pt x="2104" y="395"/>
                  </a:cubicBezTo>
                  <a:cubicBezTo>
                    <a:pt x="2000" y="284"/>
                    <a:pt x="1879" y="187"/>
                    <a:pt x="1745" y="133"/>
                  </a:cubicBezTo>
                  <a:cubicBezTo>
                    <a:pt x="1483" y="18"/>
                    <a:pt x="1221" y="0"/>
                    <a:pt x="9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24"/>
          <p:cNvSpPr/>
          <p:nvPr/>
        </p:nvSpPr>
        <p:spPr>
          <a:xfrm flipH="1">
            <a:off x="7815668" y="4906241"/>
            <a:ext cx="6829" cy="3196"/>
          </a:xfrm>
          <a:custGeom>
            <a:rect b="b" l="l" r="r" t="t"/>
            <a:pathLst>
              <a:path extrusionOk="0" h="66" w="141">
                <a:moveTo>
                  <a:pt x="123" y="1"/>
                </a:moveTo>
                <a:cubicBezTo>
                  <a:pt x="112" y="22"/>
                  <a:pt x="80" y="40"/>
                  <a:pt x="29" y="58"/>
                </a:cubicBezTo>
                <a:cubicBezTo>
                  <a:pt x="22" y="61"/>
                  <a:pt x="11" y="61"/>
                  <a:pt x="1" y="65"/>
                </a:cubicBezTo>
                <a:cubicBezTo>
                  <a:pt x="76" y="51"/>
                  <a:pt x="119" y="36"/>
                  <a:pt x="130" y="22"/>
                </a:cubicBezTo>
                <a:cubicBezTo>
                  <a:pt x="137" y="15"/>
                  <a:pt x="141" y="8"/>
                  <a:pt x="141" y="1"/>
                </a:cubicBezTo>
                <a:close/>
              </a:path>
            </a:pathLst>
          </a:custGeom>
          <a:solidFill>
            <a:srgbClr val="7D8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24"/>
          <p:cNvGrpSpPr/>
          <p:nvPr/>
        </p:nvGrpSpPr>
        <p:grpSpPr>
          <a:xfrm>
            <a:off x="4695403" y="4708841"/>
            <a:ext cx="4600713" cy="150450"/>
            <a:chOff x="0" y="4397412"/>
            <a:chExt cx="4600713" cy="150450"/>
          </a:xfrm>
        </p:grpSpPr>
        <p:sp>
          <p:nvSpPr>
            <p:cNvPr id="507" name="Google Shape;507;p24"/>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4"/>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4"/>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4"/>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4"/>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24"/>
          <p:cNvGrpSpPr/>
          <p:nvPr/>
        </p:nvGrpSpPr>
        <p:grpSpPr>
          <a:xfrm>
            <a:off x="7352176" y="1189928"/>
            <a:ext cx="1000385" cy="883233"/>
            <a:chOff x="6472501" y="1326053"/>
            <a:chExt cx="1000385" cy="883233"/>
          </a:xfrm>
        </p:grpSpPr>
        <p:sp>
          <p:nvSpPr>
            <p:cNvPr id="513" name="Google Shape;513;p24"/>
            <p:cNvSpPr/>
            <p:nvPr/>
          </p:nvSpPr>
          <p:spPr>
            <a:xfrm>
              <a:off x="6472501" y="1326053"/>
              <a:ext cx="1000385" cy="883233"/>
            </a:xfrm>
            <a:custGeom>
              <a:rect b="b" l="l" r="r" t="t"/>
              <a:pathLst>
                <a:path extrusionOk="0" h="19896" w="22535">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4"/>
            <p:cNvSpPr/>
            <p:nvPr/>
          </p:nvSpPr>
          <p:spPr>
            <a:xfrm>
              <a:off x="6591559" y="1431083"/>
              <a:ext cx="762308" cy="673123"/>
            </a:xfrm>
            <a:custGeom>
              <a:rect b="b" l="l" r="r" t="t"/>
              <a:pathLst>
                <a:path extrusionOk="0" h="15163" w="17172">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4"/>
            <p:cNvSpPr/>
            <p:nvPr/>
          </p:nvSpPr>
          <p:spPr>
            <a:xfrm>
              <a:off x="6695435" y="1419230"/>
              <a:ext cx="625446" cy="541722"/>
            </a:xfrm>
            <a:custGeom>
              <a:rect b="b" l="l" r="r" t="t"/>
              <a:pathLst>
                <a:path extrusionOk="0" h="12203" w="14089">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24"/>
          <p:cNvGrpSpPr/>
          <p:nvPr/>
        </p:nvGrpSpPr>
        <p:grpSpPr>
          <a:xfrm>
            <a:off x="7352169" y="1792626"/>
            <a:ext cx="1333531" cy="2916217"/>
            <a:chOff x="7352169" y="1792626"/>
            <a:chExt cx="1333531" cy="2916217"/>
          </a:xfrm>
        </p:grpSpPr>
        <p:grpSp>
          <p:nvGrpSpPr>
            <p:cNvPr id="517" name="Google Shape;517;p24"/>
            <p:cNvGrpSpPr/>
            <p:nvPr/>
          </p:nvGrpSpPr>
          <p:grpSpPr>
            <a:xfrm>
              <a:off x="7352169" y="1792626"/>
              <a:ext cx="1333531" cy="2916217"/>
              <a:chOff x="7352169" y="1999451"/>
              <a:chExt cx="1333531" cy="2916217"/>
            </a:xfrm>
          </p:grpSpPr>
          <p:grpSp>
            <p:nvGrpSpPr>
              <p:cNvPr id="518" name="Google Shape;518;p24"/>
              <p:cNvGrpSpPr/>
              <p:nvPr/>
            </p:nvGrpSpPr>
            <p:grpSpPr>
              <a:xfrm>
                <a:off x="7788625" y="4788743"/>
                <a:ext cx="623190" cy="126925"/>
                <a:chOff x="7605347" y="4840573"/>
                <a:chExt cx="925164" cy="188427"/>
              </a:xfrm>
            </p:grpSpPr>
            <p:sp>
              <p:nvSpPr>
                <p:cNvPr id="519" name="Google Shape;519;p24"/>
                <p:cNvSpPr/>
                <p:nvPr/>
              </p:nvSpPr>
              <p:spPr>
                <a:xfrm flipH="1">
                  <a:off x="8100033" y="4840573"/>
                  <a:ext cx="429399" cy="187705"/>
                </a:xfrm>
                <a:custGeom>
                  <a:rect b="b" l="l" r="r" t="t"/>
                  <a:pathLst>
                    <a:path extrusionOk="0" h="2611" w="5973">
                      <a:moveTo>
                        <a:pt x="3202" y="0"/>
                      </a:moveTo>
                      <a:lnTo>
                        <a:pt x="0" y="54"/>
                      </a:lnTo>
                      <a:lnTo>
                        <a:pt x="32" y="2556"/>
                      </a:lnTo>
                      <a:lnTo>
                        <a:pt x="230" y="2563"/>
                      </a:lnTo>
                      <a:cubicBezTo>
                        <a:pt x="681" y="2581"/>
                        <a:pt x="1837" y="2611"/>
                        <a:pt x="2942" y="2611"/>
                      </a:cubicBezTo>
                      <a:cubicBezTo>
                        <a:pt x="4010" y="2611"/>
                        <a:pt x="5029" y="2583"/>
                        <a:pt x="5316" y="2491"/>
                      </a:cubicBezTo>
                      <a:cubicBezTo>
                        <a:pt x="5973" y="2279"/>
                        <a:pt x="3241" y="1713"/>
                        <a:pt x="3241" y="1713"/>
                      </a:cubicBezTo>
                      <a:lnTo>
                        <a:pt x="32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p:nvPr/>
              </p:nvSpPr>
              <p:spPr>
                <a:xfrm flipH="1">
                  <a:off x="8139206" y="4986872"/>
                  <a:ext cx="61250" cy="27965"/>
                </a:xfrm>
                <a:custGeom>
                  <a:rect b="b" l="l" r="r" t="t"/>
                  <a:pathLst>
                    <a:path extrusionOk="0" h="389" w="852">
                      <a:moveTo>
                        <a:pt x="0" y="1"/>
                      </a:moveTo>
                      <a:cubicBezTo>
                        <a:pt x="79" y="22"/>
                        <a:pt x="155" y="47"/>
                        <a:pt x="227" y="69"/>
                      </a:cubicBezTo>
                      <a:cubicBezTo>
                        <a:pt x="98" y="26"/>
                        <a:pt x="0" y="1"/>
                        <a:pt x="0" y="1"/>
                      </a:cubicBezTo>
                      <a:close/>
                      <a:moveTo>
                        <a:pt x="833" y="349"/>
                      </a:moveTo>
                      <a:cubicBezTo>
                        <a:pt x="844" y="363"/>
                        <a:pt x="844" y="374"/>
                        <a:pt x="840" y="388"/>
                      </a:cubicBezTo>
                      <a:lnTo>
                        <a:pt x="851" y="388"/>
                      </a:lnTo>
                      <a:cubicBezTo>
                        <a:pt x="851" y="374"/>
                        <a:pt x="844" y="363"/>
                        <a:pt x="833" y="34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
                <p:cNvSpPr/>
                <p:nvPr/>
              </p:nvSpPr>
              <p:spPr>
                <a:xfrm flipH="1">
                  <a:off x="8138989" y="5014766"/>
                  <a:ext cx="10065" cy="5464"/>
                </a:xfrm>
                <a:custGeom>
                  <a:rect b="b" l="l" r="r" t="t"/>
                  <a:pathLst>
                    <a:path extrusionOk="0" h="76" w="140">
                      <a:moveTo>
                        <a:pt x="125" y="0"/>
                      </a:moveTo>
                      <a:cubicBezTo>
                        <a:pt x="118" y="25"/>
                        <a:pt x="86" y="47"/>
                        <a:pt x="25" y="68"/>
                      </a:cubicBezTo>
                      <a:cubicBezTo>
                        <a:pt x="17" y="68"/>
                        <a:pt x="7" y="72"/>
                        <a:pt x="0" y="75"/>
                      </a:cubicBezTo>
                      <a:cubicBezTo>
                        <a:pt x="72" y="61"/>
                        <a:pt x="118" y="47"/>
                        <a:pt x="129" y="32"/>
                      </a:cubicBezTo>
                      <a:cubicBezTo>
                        <a:pt x="136" y="22"/>
                        <a:pt x="140" y="11"/>
                        <a:pt x="136" y="0"/>
                      </a:cubicBezTo>
                      <a:close/>
                    </a:path>
                  </a:pathLst>
                </a:custGeom>
                <a:solidFill>
                  <a:srgbClr val="7D8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4"/>
                <p:cNvSpPr/>
                <p:nvPr/>
              </p:nvSpPr>
              <p:spPr>
                <a:xfrm flipH="1">
                  <a:off x="8305710" y="5024255"/>
                  <a:ext cx="221421" cy="4529"/>
                </a:xfrm>
                <a:custGeom>
                  <a:rect b="b" l="l" r="r" t="t"/>
                  <a:pathLst>
                    <a:path extrusionOk="0" h="63" w="3080">
                      <a:moveTo>
                        <a:pt x="0" y="1"/>
                      </a:moveTo>
                      <a:cubicBezTo>
                        <a:pt x="582" y="41"/>
                        <a:pt x="1433" y="62"/>
                        <a:pt x="2283" y="62"/>
                      </a:cubicBezTo>
                      <a:cubicBezTo>
                        <a:pt x="2552" y="62"/>
                        <a:pt x="2818" y="59"/>
                        <a:pt x="3080" y="54"/>
                      </a:cubicBezTo>
                      <a:lnTo>
                        <a:pt x="2882" y="54"/>
                      </a:lnTo>
                      <a:cubicBezTo>
                        <a:pt x="1784" y="54"/>
                        <a:pt x="646" y="26"/>
                        <a:pt x="198" y="8"/>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flipH="1">
                  <a:off x="8139716" y="4986872"/>
                  <a:ext cx="387415" cy="41337"/>
                </a:xfrm>
                <a:custGeom>
                  <a:rect b="b" l="l" r="r" t="t"/>
                  <a:pathLst>
                    <a:path extrusionOk="0" h="575" w="5389">
                      <a:moveTo>
                        <a:pt x="4544" y="1"/>
                      </a:moveTo>
                      <a:cubicBezTo>
                        <a:pt x="4358" y="11"/>
                        <a:pt x="4268" y="417"/>
                        <a:pt x="4268" y="417"/>
                      </a:cubicBezTo>
                      <a:lnTo>
                        <a:pt x="1156" y="442"/>
                      </a:lnTo>
                      <a:lnTo>
                        <a:pt x="1156" y="456"/>
                      </a:lnTo>
                      <a:cubicBezTo>
                        <a:pt x="1153" y="456"/>
                        <a:pt x="1153" y="453"/>
                        <a:pt x="1149" y="442"/>
                      </a:cubicBezTo>
                      <a:lnTo>
                        <a:pt x="4" y="449"/>
                      </a:lnTo>
                      <a:lnTo>
                        <a:pt x="0" y="521"/>
                      </a:lnTo>
                      <a:lnTo>
                        <a:pt x="198" y="528"/>
                      </a:lnTo>
                      <a:cubicBezTo>
                        <a:pt x="646" y="546"/>
                        <a:pt x="1784" y="574"/>
                        <a:pt x="2882" y="574"/>
                      </a:cubicBezTo>
                      <a:lnTo>
                        <a:pt x="3080" y="574"/>
                      </a:lnTo>
                      <a:cubicBezTo>
                        <a:pt x="4063" y="561"/>
                        <a:pt x="4936" y="521"/>
                        <a:pt x="5259" y="463"/>
                      </a:cubicBezTo>
                      <a:cubicBezTo>
                        <a:pt x="5266" y="460"/>
                        <a:pt x="5276" y="456"/>
                        <a:pt x="5284" y="456"/>
                      </a:cubicBezTo>
                      <a:cubicBezTo>
                        <a:pt x="5345" y="435"/>
                        <a:pt x="5377" y="413"/>
                        <a:pt x="5384" y="388"/>
                      </a:cubicBezTo>
                      <a:cubicBezTo>
                        <a:pt x="5388" y="374"/>
                        <a:pt x="5388" y="363"/>
                        <a:pt x="5377" y="349"/>
                      </a:cubicBezTo>
                      <a:cubicBezTo>
                        <a:pt x="5302" y="251"/>
                        <a:pt x="4989" y="137"/>
                        <a:pt x="4771" y="69"/>
                      </a:cubicBezTo>
                      <a:cubicBezTo>
                        <a:pt x="4699" y="47"/>
                        <a:pt x="4623" y="22"/>
                        <a:pt x="45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flipH="1">
                  <a:off x="8139716" y="5013040"/>
                  <a:ext cx="390794" cy="8699"/>
                </a:xfrm>
                <a:custGeom>
                  <a:rect b="b" l="l" r="r" t="t"/>
                  <a:pathLst>
                    <a:path extrusionOk="0" h="121" w="5436">
                      <a:moveTo>
                        <a:pt x="5420" y="0"/>
                      </a:moveTo>
                      <a:cubicBezTo>
                        <a:pt x="5410" y="0"/>
                        <a:pt x="5396" y="1"/>
                        <a:pt x="5378" y="3"/>
                      </a:cubicBezTo>
                      <a:cubicBezTo>
                        <a:pt x="5331" y="3"/>
                        <a:pt x="5280" y="3"/>
                        <a:pt x="5220" y="6"/>
                      </a:cubicBezTo>
                      <a:cubicBezTo>
                        <a:pt x="5061" y="10"/>
                        <a:pt x="4868" y="17"/>
                        <a:pt x="4639" y="28"/>
                      </a:cubicBezTo>
                      <a:cubicBezTo>
                        <a:pt x="4147" y="46"/>
                        <a:pt x="3468" y="64"/>
                        <a:pt x="2718" y="78"/>
                      </a:cubicBezTo>
                      <a:cubicBezTo>
                        <a:pt x="2235" y="85"/>
                        <a:pt x="1783" y="87"/>
                        <a:pt x="1390" y="87"/>
                      </a:cubicBezTo>
                      <a:cubicBezTo>
                        <a:pt x="1172" y="87"/>
                        <a:pt x="973" y="87"/>
                        <a:pt x="797" y="85"/>
                      </a:cubicBezTo>
                      <a:cubicBezTo>
                        <a:pt x="568" y="81"/>
                        <a:pt x="374" y="81"/>
                        <a:pt x="216" y="81"/>
                      </a:cubicBezTo>
                      <a:lnTo>
                        <a:pt x="55" y="81"/>
                      </a:lnTo>
                      <a:cubicBezTo>
                        <a:pt x="19" y="81"/>
                        <a:pt x="1" y="81"/>
                        <a:pt x="1" y="85"/>
                      </a:cubicBezTo>
                      <a:cubicBezTo>
                        <a:pt x="1" y="85"/>
                        <a:pt x="19" y="85"/>
                        <a:pt x="55" y="89"/>
                      </a:cubicBezTo>
                      <a:cubicBezTo>
                        <a:pt x="105" y="92"/>
                        <a:pt x="155" y="92"/>
                        <a:pt x="212" y="96"/>
                      </a:cubicBezTo>
                      <a:cubicBezTo>
                        <a:pt x="374" y="99"/>
                        <a:pt x="568" y="107"/>
                        <a:pt x="797" y="110"/>
                      </a:cubicBezTo>
                      <a:cubicBezTo>
                        <a:pt x="1083" y="116"/>
                        <a:pt x="1432" y="120"/>
                        <a:pt x="1821" y="120"/>
                      </a:cubicBezTo>
                      <a:cubicBezTo>
                        <a:pt x="2102" y="120"/>
                        <a:pt x="2404" y="118"/>
                        <a:pt x="2718" y="114"/>
                      </a:cubicBezTo>
                      <a:cubicBezTo>
                        <a:pt x="3468" y="103"/>
                        <a:pt x="4150" y="78"/>
                        <a:pt x="4639" y="53"/>
                      </a:cubicBezTo>
                      <a:cubicBezTo>
                        <a:pt x="4868" y="42"/>
                        <a:pt x="5061" y="31"/>
                        <a:pt x="5220" y="21"/>
                      </a:cubicBezTo>
                      <a:cubicBezTo>
                        <a:pt x="5280" y="17"/>
                        <a:pt x="5331" y="13"/>
                        <a:pt x="5378" y="10"/>
                      </a:cubicBezTo>
                      <a:cubicBezTo>
                        <a:pt x="5414" y="6"/>
                        <a:pt x="5435" y="3"/>
                        <a:pt x="5435" y="3"/>
                      </a:cubicBezTo>
                      <a:cubicBezTo>
                        <a:pt x="5435" y="1"/>
                        <a:pt x="5430" y="0"/>
                        <a:pt x="54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flipH="1">
                  <a:off x="8198300" y="4983996"/>
                  <a:ext cx="23436" cy="36448"/>
                </a:xfrm>
                <a:custGeom>
                  <a:rect b="b" l="l" r="r" t="t"/>
                  <a:pathLst>
                    <a:path extrusionOk="0" h="507" w="326">
                      <a:moveTo>
                        <a:pt x="320" y="0"/>
                      </a:moveTo>
                      <a:cubicBezTo>
                        <a:pt x="304" y="0"/>
                        <a:pt x="177" y="62"/>
                        <a:pt x="92" y="209"/>
                      </a:cubicBezTo>
                      <a:cubicBezTo>
                        <a:pt x="0" y="358"/>
                        <a:pt x="9" y="507"/>
                        <a:pt x="20" y="507"/>
                      </a:cubicBezTo>
                      <a:cubicBezTo>
                        <a:pt x="20" y="507"/>
                        <a:pt x="20" y="507"/>
                        <a:pt x="20" y="507"/>
                      </a:cubicBezTo>
                      <a:cubicBezTo>
                        <a:pt x="31" y="507"/>
                        <a:pt x="38" y="371"/>
                        <a:pt x="124" y="227"/>
                      </a:cubicBezTo>
                      <a:cubicBezTo>
                        <a:pt x="207" y="84"/>
                        <a:pt x="325" y="11"/>
                        <a:pt x="322" y="1"/>
                      </a:cubicBezTo>
                      <a:cubicBezTo>
                        <a:pt x="322" y="1"/>
                        <a:pt x="321" y="0"/>
                        <a:pt x="32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
                <p:cNvSpPr/>
                <p:nvPr/>
              </p:nvSpPr>
              <p:spPr>
                <a:xfrm flipH="1">
                  <a:off x="8276302" y="4967677"/>
                  <a:ext cx="13156" cy="19554"/>
                </a:xfrm>
                <a:custGeom>
                  <a:rect b="b" l="l" r="r" t="t"/>
                  <a:pathLst>
                    <a:path extrusionOk="0" h="272" w="183">
                      <a:moveTo>
                        <a:pt x="174" y="1"/>
                      </a:moveTo>
                      <a:cubicBezTo>
                        <a:pt x="161" y="1"/>
                        <a:pt x="120" y="56"/>
                        <a:pt x="75" y="124"/>
                      </a:cubicBezTo>
                      <a:cubicBezTo>
                        <a:pt x="32" y="200"/>
                        <a:pt x="0" y="264"/>
                        <a:pt x="11" y="271"/>
                      </a:cubicBezTo>
                      <a:cubicBezTo>
                        <a:pt x="11" y="271"/>
                        <a:pt x="11" y="271"/>
                        <a:pt x="11" y="271"/>
                      </a:cubicBezTo>
                      <a:cubicBezTo>
                        <a:pt x="21" y="271"/>
                        <a:pt x="66" y="219"/>
                        <a:pt x="108" y="145"/>
                      </a:cubicBezTo>
                      <a:cubicBezTo>
                        <a:pt x="154" y="70"/>
                        <a:pt x="183" y="6"/>
                        <a:pt x="176" y="1"/>
                      </a:cubicBezTo>
                      <a:cubicBezTo>
                        <a:pt x="175" y="1"/>
                        <a:pt x="175" y="1"/>
                        <a:pt x="1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
                <p:cNvSpPr/>
                <p:nvPr/>
              </p:nvSpPr>
              <p:spPr>
                <a:xfrm flipH="1">
                  <a:off x="8292765" y="4964298"/>
                  <a:ext cx="15313" cy="13443"/>
                </a:xfrm>
                <a:custGeom>
                  <a:rect b="b" l="l" r="r" t="t"/>
                  <a:pathLst>
                    <a:path extrusionOk="0" h="187" w="213">
                      <a:moveTo>
                        <a:pt x="202" y="1"/>
                      </a:moveTo>
                      <a:cubicBezTo>
                        <a:pt x="189" y="1"/>
                        <a:pt x="143" y="32"/>
                        <a:pt x="94" y="78"/>
                      </a:cubicBezTo>
                      <a:cubicBezTo>
                        <a:pt x="40" y="128"/>
                        <a:pt x="1" y="174"/>
                        <a:pt x="8" y="185"/>
                      </a:cubicBezTo>
                      <a:cubicBezTo>
                        <a:pt x="8" y="186"/>
                        <a:pt x="9" y="186"/>
                        <a:pt x="10" y="186"/>
                      </a:cubicBezTo>
                      <a:cubicBezTo>
                        <a:pt x="24" y="186"/>
                        <a:pt x="70" y="152"/>
                        <a:pt x="119" y="106"/>
                      </a:cubicBezTo>
                      <a:cubicBezTo>
                        <a:pt x="173" y="56"/>
                        <a:pt x="213" y="10"/>
                        <a:pt x="205" y="2"/>
                      </a:cubicBezTo>
                      <a:cubicBezTo>
                        <a:pt x="204" y="1"/>
                        <a:pt x="203" y="1"/>
                        <a:pt x="2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flipH="1">
                  <a:off x="8295569" y="4954592"/>
                  <a:ext cx="24155" cy="2732"/>
                </a:xfrm>
                <a:custGeom>
                  <a:rect b="b" l="l" r="r" t="t"/>
                  <a:pathLst>
                    <a:path extrusionOk="0" h="38" w="336">
                      <a:moveTo>
                        <a:pt x="205" y="0"/>
                      </a:moveTo>
                      <a:cubicBezTo>
                        <a:pt x="193" y="0"/>
                        <a:pt x="182" y="0"/>
                        <a:pt x="170" y="1"/>
                      </a:cubicBezTo>
                      <a:cubicBezTo>
                        <a:pt x="77" y="1"/>
                        <a:pt x="1" y="8"/>
                        <a:pt x="1" y="19"/>
                      </a:cubicBezTo>
                      <a:cubicBezTo>
                        <a:pt x="1" y="28"/>
                        <a:pt x="59" y="38"/>
                        <a:pt x="135" y="38"/>
                      </a:cubicBezTo>
                      <a:cubicBezTo>
                        <a:pt x="147" y="38"/>
                        <a:pt x="158" y="37"/>
                        <a:pt x="170" y="37"/>
                      </a:cubicBezTo>
                      <a:cubicBezTo>
                        <a:pt x="259" y="37"/>
                        <a:pt x="335" y="29"/>
                        <a:pt x="335" y="19"/>
                      </a:cubicBezTo>
                      <a:cubicBezTo>
                        <a:pt x="335" y="9"/>
                        <a:pt x="278" y="0"/>
                        <a:pt x="2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flipH="1">
                  <a:off x="8296432" y="4940430"/>
                  <a:ext cx="27893" cy="4026"/>
                </a:xfrm>
                <a:custGeom>
                  <a:rect b="b" l="l" r="r" t="t"/>
                  <a:pathLst>
                    <a:path extrusionOk="0" h="56" w="388">
                      <a:moveTo>
                        <a:pt x="18" y="0"/>
                      </a:moveTo>
                      <a:cubicBezTo>
                        <a:pt x="10" y="0"/>
                        <a:pt x="5" y="1"/>
                        <a:pt x="5" y="4"/>
                      </a:cubicBezTo>
                      <a:cubicBezTo>
                        <a:pt x="0" y="14"/>
                        <a:pt x="83" y="51"/>
                        <a:pt x="194" y="54"/>
                      </a:cubicBezTo>
                      <a:cubicBezTo>
                        <a:pt x="208" y="55"/>
                        <a:pt x="221" y="55"/>
                        <a:pt x="234" y="55"/>
                      </a:cubicBezTo>
                      <a:cubicBezTo>
                        <a:pt x="322" y="55"/>
                        <a:pt x="387" y="35"/>
                        <a:pt x="384" y="26"/>
                      </a:cubicBezTo>
                      <a:cubicBezTo>
                        <a:pt x="384" y="20"/>
                        <a:pt x="365" y="19"/>
                        <a:pt x="334" y="19"/>
                      </a:cubicBezTo>
                      <a:cubicBezTo>
                        <a:pt x="313" y="19"/>
                        <a:pt x="288" y="20"/>
                        <a:pt x="259" y="20"/>
                      </a:cubicBezTo>
                      <a:cubicBezTo>
                        <a:pt x="239" y="20"/>
                        <a:pt x="217" y="19"/>
                        <a:pt x="194" y="19"/>
                      </a:cubicBezTo>
                      <a:cubicBezTo>
                        <a:pt x="114" y="13"/>
                        <a:pt x="46"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flipH="1">
                  <a:off x="8237553" y="4945750"/>
                  <a:ext cx="43709" cy="25161"/>
                </a:xfrm>
                <a:custGeom>
                  <a:rect b="b" l="l" r="r" t="t"/>
                  <a:pathLst>
                    <a:path extrusionOk="0" h="350" w="608">
                      <a:moveTo>
                        <a:pt x="415" y="38"/>
                      </a:moveTo>
                      <a:cubicBezTo>
                        <a:pt x="460" y="38"/>
                        <a:pt x="505" y="47"/>
                        <a:pt x="543" y="70"/>
                      </a:cubicBezTo>
                      <a:cubicBezTo>
                        <a:pt x="575" y="91"/>
                        <a:pt x="564" y="131"/>
                        <a:pt x="529" y="152"/>
                      </a:cubicBezTo>
                      <a:cubicBezTo>
                        <a:pt x="493" y="174"/>
                        <a:pt x="450" y="188"/>
                        <a:pt x="413" y="203"/>
                      </a:cubicBezTo>
                      <a:cubicBezTo>
                        <a:pt x="335" y="232"/>
                        <a:pt x="263" y="250"/>
                        <a:pt x="202" y="263"/>
                      </a:cubicBezTo>
                      <a:cubicBezTo>
                        <a:pt x="142" y="274"/>
                        <a:pt x="91" y="281"/>
                        <a:pt x="56" y="285"/>
                      </a:cubicBezTo>
                      <a:lnTo>
                        <a:pt x="56" y="285"/>
                      </a:lnTo>
                      <a:cubicBezTo>
                        <a:pt x="69" y="254"/>
                        <a:pt x="89" y="214"/>
                        <a:pt x="123" y="174"/>
                      </a:cubicBezTo>
                      <a:cubicBezTo>
                        <a:pt x="163" y="124"/>
                        <a:pt x="220" y="81"/>
                        <a:pt x="299" y="56"/>
                      </a:cubicBezTo>
                      <a:cubicBezTo>
                        <a:pt x="333" y="46"/>
                        <a:pt x="374" y="38"/>
                        <a:pt x="415" y="38"/>
                      </a:cubicBezTo>
                      <a:close/>
                      <a:moveTo>
                        <a:pt x="409" y="0"/>
                      </a:moveTo>
                      <a:cubicBezTo>
                        <a:pt x="271" y="0"/>
                        <a:pt x="154" y="80"/>
                        <a:pt x="102" y="156"/>
                      </a:cubicBezTo>
                      <a:cubicBezTo>
                        <a:pt x="64" y="204"/>
                        <a:pt x="46" y="254"/>
                        <a:pt x="38" y="287"/>
                      </a:cubicBezTo>
                      <a:lnTo>
                        <a:pt x="38" y="287"/>
                      </a:lnTo>
                      <a:cubicBezTo>
                        <a:pt x="14" y="290"/>
                        <a:pt x="1" y="291"/>
                        <a:pt x="1" y="293"/>
                      </a:cubicBezTo>
                      <a:cubicBezTo>
                        <a:pt x="1" y="295"/>
                        <a:pt x="13" y="298"/>
                        <a:pt x="36" y="299"/>
                      </a:cubicBezTo>
                      <a:lnTo>
                        <a:pt x="36" y="299"/>
                      </a:lnTo>
                      <a:cubicBezTo>
                        <a:pt x="30" y="331"/>
                        <a:pt x="30" y="350"/>
                        <a:pt x="34" y="350"/>
                      </a:cubicBezTo>
                      <a:cubicBezTo>
                        <a:pt x="34" y="350"/>
                        <a:pt x="34" y="350"/>
                        <a:pt x="34" y="350"/>
                      </a:cubicBezTo>
                      <a:cubicBezTo>
                        <a:pt x="37" y="350"/>
                        <a:pt x="40" y="330"/>
                        <a:pt x="51" y="300"/>
                      </a:cubicBezTo>
                      <a:lnTo>
                        <a:pt x="51" y="300"/>
                      </a:lnTo>
                      <a:cubicBezTo>
                        <a:pt x="55" y="300"/>
                        <a:pt x="59" y="300"/>
                        <a:pt x="64" y="300"/>
                      </a:cubicBezTo>
                      <a:cubicBezTo>
                        <a:pt x="99" y="300"/>
                        <a:pt x="147" y="297"/>
                        <a:pt x="206" y="289"/>
                      </a:cubicBezTo>
                      <a:cubicBezTo>
                        <a:pt x="270" y="281"/>
                        <a:pt x="345" y="263"/>
                        <a:pt x="425" y="238"/>
                      </a:cubicBezTo>
                      <a:cubicBezTo>
                        <a:pt x="464" y="225"/>
                        <a:pt x="507" y="210"/>
                        <a:pt x="550" y="185"/>
                      </a:cubicBezTo>
                      <a:cubicBezTo>
                        <a:pt x="569" y="170"/>
                        <a:pt x="593" y="152"/>
                        <a:pt x="600" y="120"/>
                      </a:cubicBezTo>
                      <a:cubicBezTo>
                        <a:pt x="607" y="88"/>
                        <a:pt x="590" y="56"/>
                        <a:pt x="569" y="38"/>
                      </a:cubicBezTo>
                      <a:cubicBezTo>
                        <a:pt x="514" y="11"/>
                        <a:pt x="460" y="0"/>
                        <a:pt x="4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flipH="1">
                  <a:off x="8275008" y="4939136"/>
                  <a:ext cx="22430" cy="28468"/>
                </a:xfrm>
                <a:custGeom>
                  <a:rect b="b" l="l" r="r" t="t"/>
                  <a:pathLst>
                    <a:path extrusionOk="0" h="396" w="312">
                      <a:moveTo>
                        <a:pt x="75" y="0"/>
                      </a:moveTo>
                      <a:cubicBezTo>
                        <a:pt x="73" y="0"/>
                        <a:pt x="71" y="0"/>
                        <a:pt x="68" y="0"/>
                      </a:cubicBezTo>
                      <a:cubicBezTo>
                        <a:pt x="22" y="7"/>
                        <a:pt x="0" y="62"/>
                        <a:pt x="7" y="97"/>
                      </a:cubicBezTo>
                      <a:cubicBezTo>
                        <a:pt x="10" y="133"/>
                        <a:pt x="29" y="162"/>
                        <a:pt x="43" y="187"/>
                      </a:cubicBezTo>
                      <a:cubicBezTo>
                        <a:pt x="75" y="237"/>
                        <a:pt x="111" y="280"/>
                        <a:pt x="143" y="312"/>
                      </a:cubicBezTo>
                      <a:cubicBezTo>
                        <a:pt x="203" y="369"/>
                        <a:pt x="252" y="392"/>
                        <a:pt x="261" y="392"/>
                      </a:cubicBezTo>
                      <a:cubicBezTo>
                        <a:pt x="261" y="392"/>
                        <a:pt x="262" y="392"/>
                        <a:pt x="262" y="392"/>
                      </a:cubicBezTo>
                      <a:cubicBezTo>
                        <a:pt x="265" y="388"/>
                        <a:pt x="219" y="355"/>
                        <a:pt x="161" y="291"/>
                      </a:cubicBezTo>
                      <a:cubicBezTo>
                        <a:pt x="133" y="259"/>
                        <a:pt x="104" y="219"/>
                        <a:pt x="75" y="169"/>
                      </a:cubicBezTo>
                      <a:cubicBezTo>
                        <a:pt x="47" y="126"/>
                        <a:pt x="25" y="50"/>
                        <a:pt x="75" y="40"/>
                      </a:cubicBezTo>
                      <a:cubicBezTo>
                        <a:pt x="79" y="40"/>
                        <a:pt x="83" y="39"/>
                        <a:pt x="86" y="39"/>
                      </a:cubicBezTo>
                      <a:cubicBezTo>
                        <a:pt x="136" y="39"/>
                        <a:pt x="182" y="86"/>
                        <a:pt x="212" y="123"/>
                      </a:cubicBezTo>
                      <a:cubicBezTo>
                        <a:pt x="247" y="169"/>
                        <a:pt x="265" y="216"/>
                        <a:pt x="272" y="255"/>
                      </a:cubicBezTo>
                      <a:cubicBezTo>
                        <a:pt x="290" y="342"/>
                        <a:pt x="272" y="395"/>
                        <a:pt x="280" y="395"/>
                      </a:cubicBezTo>
                      <a:cubicBezTo>
                        <a:pt x="280" y="395"/>
                        <a:pt x="280" y="395"/>
                        <a:pt x="280" y="395"/>
                      </a:cubicBezTo>
                      <a:cubicBezTo>
                        <a:pt x="285" y="395"/>
                        <a:pt x="312" y="342"/>
                        <a:pt x="302" y="252"/>
                      </a:cubicBezTo>
                      <a:cubicBezTo>
                        <a:pt x="294" y="209"/>
                        <a:pt x="277" y="155"/>
                        <a:pt x="240" y="105"/>
                      </a:cubicBezTo>
                      <a:cubicBezTo>
                        <a:pt x="205" y="59"/>
                        <a:pt x="160" y="0"/>
                        <a:pt x="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flipH="1">
                  <a:off x="8443739" y="4954305"/>
                  <a:ext cx="83105" cy="65420"/>
                </a:xfrm>
                <a:custGeom>
                  <a:rect b="b" l="l" r="r" t="t"/>
                  <a:pathLst>
                    <a:path extrusionOk="0" h="910" w="1156">
                      <a:moveTo>
                        <a:pt x="183" y="0"/>
                      </a:moveTo>
                      <a:cubicBezTo>
                        <a:pt x="134" y="0"/>
                        <a:pt x="93" y="3"/>
                        <a:pt x="65" y="8"/>
                      </a:cubicBezTo>
                      <a:cubicBezTo>
                        <a:pt x="22" y="15"/>
                        <a:pt x="0" y="23"/>
                        <a:pt x="0" y="23"/>
                      </a:cubicBezTo>
                      <a:cubicBezTo>
                        <a:pt x="0" y="25"/>
                        <a:pt x="5" y="25"/>
                        <a:pt x="13" y="25"/>
                      </a:cubicBezTo>
                      <a:cubicBezTo>
                        <a:pt x="21" y="25"/>
                        <a:pt x="34" y="25"/>
                        <a:pt x="50" y="23"/>
                      </a:cubicBezTo>
                      <a:cubicBezTo>
                        <a:pt x="70" y="23"/>
                        <a:pt x="96" y="22"/>
                        <a:pt x="128" y="22"/>
                      </a:cubicBezTo>
                      <a:cubicBezTo>
                        <a:pt x="159" y="22"/>
                        <a:pt x="196" y="23"/>
                        <a:pt x="237" y="26"/>
                      </a:cubicBezTo>
                      <a:cubicBezTo>
                        <a:pt x="380" y="41"/>
                        <a:pt x="582" y="98"/>
                        <a:pt x="758" y="231"/>
                      </a:cubicBezTo>
                      <a:cubicBezTo>
                        <a:pt x="933" y="367"/>
                        <a:pt x="1038" y="547"/>
                        <a:pt x="1088" y="683"/>
                      </a:cubicBezTo>
                      <a:cubicBezTo>
                        <a:pt x="1137" y="817"/>
                        <a:pt x="1145" y="909"/>
                        <a:pt x="1152" y="909"/>
                      </a:cubicBezTo>
                      <a:cubicBezTo>
                        <a:pt x="1152" y="909"/>
                        <a:pt x="1152" y="909"/>
                        <a:pt x="1152" y="909"/>
                      </a:cubicBezTo>
                      <a:cubicBezTo>
                        <a:pt x="1152" y="909"/>
                        <a:pt x="1156" y="888"/>
                        <a:pt x="1152" y="845"/>
                      </a:cubicBezTo>
                      <a:cubicBezTo>
                        <a:pt x="1145" y="805"/>
                        <a:pt x="1134" y="744"/>
                        <a:pt x="1112" y="672"/>
                      </a:cubicBezTo>
                      <a:cubicBezTo>
                        <a:pt x="1069" y="532"/>
                        <a:pt x="965" y="343"/>
                        <a:pt x="783" y="202"/>
                      </a:cubicBezTo>
                      <a:cubicBezTo>
                        <a:pt x="599" y="63"/>
                        <a:pt x="388" y="8"/>
                        <a:pt x="241" y="1"/>
                      </a:cubicBezTo>
                      <a:cubicBezTo>
                        <a:pt x="220" y="0"/>
                        <a:pt x="201" y="0"/>
                        <a:pt x="1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flipH="1">
                  <a:off x="8502832" y="4859911"/>
                  <a:ext cx="2876" cy="94535"/>
                </a:xfrm>
                <a:custGeom>
                  <a:rect b="b" l="l" r="r" t="t"/>
                  <a:pathLst>
                    <a:path extrusionOk="0" h="1315" w="40">
                      <a:moveTo>
                        <a:pt x="18" y="1"/>
                      </a:moveTo>
                      <a:cubicBezTo>
                        <a:pt x="18" y="1"/>
                        <a:pt x="18" y="1"/>
                        <a:pt x="18" y="1"/>
                      </a:cubicBezTo>
                      <a:cubicBezTo>
                        <a:pt x="8" y="1"/>
                        <a:pt x="0" y="294"/>
                        <a:pt x="0" y="657"/>
                      </a:cubicBezTo>
                      <a:cubicBezTo>
                        <a:pt x="0" y="1020"/>
                        <a:pt x="11" y="1314"/>
                        <a:pt x="22" y="1314"/>
                      </a:cubicBezTo>
                      <a:cubicBezTo>
                        <a:pt x="33" y="1314"/>
                        <a:pt x="40" y="1020"/>
                        <a:pt x="40" y="657"/>
                      </a:cubicBezTo>
                      <a:cubicBezTo>
                        <a:pt x="40" y="297"/>
                        <a:pt x="30" y="1"/>
                        <a:pt x="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flipH="1">
                  <a:off x="8347763" y="4997440"/>
                  <a:ext cx="67361" cy="3666"/>
                </a:xfrm>
                <a:custGeom>
                  <a:rect b="b" l="l" r="r" t="t"/>
                  <a:pathLst>
                    <a:path extrusionOk="0" h="51" w="937">
                      <a:moveTo>
                        <a:pt x="894" y="0"/>
                      </a:moveTo>
                      <a:cubicBezTo>
                        <a:pt x="820" y="0"/>
                        <a:pt x="657" y="9"/>
                        <a:pt x="471" y="11"/>
                      </a:cubicBezTo>
                      <a:cubicBezTo>
                        <a:pt x="298" y="11"/>
                        <a:pt x="147" y="7"/>
                        <a:pt x="65" y="7"/>
                      </a:cubicBezTo>
                      <a:cubicBezTo>
                        <a:pt x="24" y="7"/>
                        <a:pt x="0" y="8"/>
                        <a:pt x="0" y="11"/>
                      </a:cubicBezTo>
                      <a:cubicBezTo>
                        <a:pt x="0" y="22"/>
                        <a:pt x="208" y="51"/>
                        <a:pt x="471" y="51"/>
                      </a:cubicBezTo>
                      <a:cubicBezTo>
                        <a:pt x="729" y="47"/>
                        <a:pt x="937" y="15"/>
                        <a:pt x="937" y="4"/>
                      </a:cubicBezTo>
                      <a:cubicBezTo>
                        <a:pt x="937" y="1"/>
                        <a:pt x="922" y="0"/>
                        <a:pt x="8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flipH="1">
                  <a:off x="8453011" y="4998662"/>
                  <a:ext cx="7836" cy="13300"/>
                </a:xfrm>
                <a:custGeom>
                  <a:rect b="b" l="l" r="r" t="t"/>
                  <a:pathLst>
                    <a:path extrusionOk="0" h="185" w="109">
                      <a:moveTo>
                        <a:pt x="11" y="0"/>
                      </a:moveTo>
                      <a:cubicBezTo>
                        <a:pt x="10" y="0"/>
                        <a:pt x="9" y="0"/>
                        <a:pt x="8" y="1"/>
                      </a:cubicBezTo>
                      <a:cubicBezTo>
                        <a:pt x="1" y="9"/>
                        <a:pt x="26" y="49"/>
                        <a:pt x="47" y="95"/>
                      </a:cubicBezTo>
                      <a:cubicBezTo>
                        <a:pt x="73" y="142"/>
                        <a:pt x="83" y="185"/>
                        <a:pt x="95" y="185"/>
                      </a:cubicBezTo>
                      <a:cubicBezTo>
                        <a:pt x="105" y="185"/>
                        <a:pt x="108" y="130"/>
                        <a:pt x="83" y="77"/>
                      </a:cubicBezTo>
                      <a:cubicBezTo>
                        <a:pt x="61" y="28"/>
                        <a:pt x="24" y="0"/>
                        <a:pt x="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4"/>
                <p:cNvSpPr/>
                <p:nvPr/>
              </p:nvSpPr>
              <p:spPr>
                <a:xfrm flipH="1">
                  <a:off x="8468252" y="4977741"/>
                  <a:ext cx="9849" cy="9058"/>
                </a:xfrm>
                <a:custGeom>
                  <a:rect b="b" l="l" r="r" t="t"/>
                  <a:pathLst>
                    <a:path extrusionOk="0" h="126" w="137">
                      <a:moveTo>
                        <a:pt x="11" y="1"/>
                      </a:moveTo>
                      <a:cubicBezTo>
                        <a:pt x="10" y="1"/>
                        <a:pt x="8" y="1"/>
                        <a:pt x="7" y="2"/>
                      </a:cubicBezTo>
                      <a:cubicBezTo>
                        <a:pt x="0" y="9"/>
                        <a:pt x="22" y="45"/>
                        <a:pt x="55" y="77"/>
                      </a:cubicBezTo>
                      <a:cubicBezTo>
                        <a:pt x="85" y="105"/>
                        <a:pt x="114" y="125"/>
                        <a:pt x="126" y="125"/>
                      </a:cubicBezTo>
                      <a:cubicBezTo>
                        <a:pt x="127" y="125"/>
                        <a:pt x="129" y="125"/>
                        <a:pt x="130" y="124"/>
                      </a:cubicBezTo>
                      <a:cubicBezTo>
                        <a:pt x="136" y="116"/>
                        <a:pt x="115" y="81"/>
                        <a:pt x="83" y="48"/>
                      </a:cubicBezTo>
                      <a:cubicBezTo>
                        <a:pt x="54" y="21"/>
                        <a:pt x="24" y="1"/>
                        <a:pt x="1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4"/>
                <p:cNvSpPr/>
                <p:nvPr/>
              </p:nvSpPr>
              <p:spPr>
                <a:xfrm flipH="1">
                  <a:off x="8488382" y="4967245"/>
                  <a:ext cx="13947" cy="5823"/>
                </a:xfrm>
                <a:custGeom>
                  <a:rect b="b" l="l" r="r" t="t"/>
                  <a:pathLst>
                    <a:path extrusionOk="0" h="81" w="194">
                      <a:moveTo>
                        <a:pt x="63" y="1"/>
                      </a:moveTo>
                      <a:cubicBezTo>
                        <a:pt x="27" y="1"/>
                        <a:pt x="1" y="14"/>
                        <a:pt x="4" y="19"/>
                      </a:cubicBezTo>
                      <a:cubicBezTo>
                        <a:pt x="7" y="29"/>
                        <a:pt x="50" y="29"/>
                        <a:pt x="97" y="44"/>
                      </a:cubicBezTo>
                      <a:cubicBezTo>
                        <a:pt x="138" y="60"/>
                        <a:pt x="171" y="81"/>
                        <a:pt x="183" y="81"/>
                      </a:cubicBezTo>
                      <a:cubicBezTo>
                        <a:pt x="185" y="81"/>
                        <a:pt x="186" y="81"/>
                        <a:pt x="187" y="80"/>
                      </a:cubicBezTo>
                      <a:cubicBezTo>
                        <a:pt x="193" y="72"/>
                        <a:pt x="168" y="26"/>
                        <a:pt x="107" y="7"/>
                      </a:cubicBezTo>
                      <a:cubicBezTo>
                        <a:pt x="92" y="3"/>
                        <a:pt x="77" y="1"/>
                        <a:pt x="6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p:nvPr/>
              </p:nvSpPr>
              <p:spPr>
                <a:xfrm flipH="1">
                  <a:off x="8512106" y="4963866"/>
                  <a:ext cx="7548" cy="3666"/>
                </a:xfrm>
                <a:custGeom>
                  <a:rect b="b" l="l" r="r" t="t"/>
                  <a:pathLst>
                    <a:path extrusionOk="0" h="51" w="105">
                      <a:moveTo>
                        <a:pt x="23" y="0"/>
                      </a:moveTo>
                      <a:cubicBezTo>
                        <a:pt x="13" y="0"/>
                        <a:pt x="6" y="3"/>
                        <a:pt x="4" y="8"/>
                      </a:cubicBezTo>
                      <a:cubicBezTo>
                        <a:pt x="0" y="19"/>
                        <a:pt x="18" y="33"/>
                        <a:pt x="43" y="44"/>
                      </a:cubicBezTo>
                      <a:cubicBezTo>
                        <a:pt x="57" y="49"/>
                        <a:pt x="69" y="51"/>
                        <a:pt x="79" y="51"/>
                      </a:cubicBezTo>
                      <a:cubicBezTo>
                        <a:pt x="91" y="51"/>
                        <a:pt x="99" y="48"/>
                        <a:pt x="101" y="44"/>
                      </a:cubicBezTo>
                      <a:cubicBezTo>
                        <a:pt x="105" y="33"/>
                        <a:pt x="86" y="16"/>
                        <a:pt x="58" y="8"/>
                      </a:cubicBezTo>
                      <a:cubicBezTo>
                        <a:pt x="46" y="3"/>
                        <a:pt x="33" y="0"/>
                        <a:pt x="2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4"/>
                <p:cNvSpPr/>
                <p:nvPr/>
              </p:nvSpPr>
              <p:spPr>
                <a:xfrm flipH="1">
                  <a:off x="8296647" y="4914836"/>
                  <a:ext cx="791" cy="27462"/>
                </a:xfrm>
                <a:custGeom>
                  <a:rect b="b" l="l" r="r" t="t"/>
                  <a:pathLst>
                    <a:path extrusionOk="0" h="382" w="11">
                      <a:moveTo>
                        <a:pt x="0" y="1"/>
                      </a:moveTo>
                      <a:lnTo>
                        <a:pt x="7" y="382"/>
                      </a:lnTo>
                      <a:lnTo>
                        <a:pt x="10" y="382"/>
                      </a:lnTo>
                      <a:lnTo>
                        <a:pt x="0"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p:nvPr/>
              </p:nvSpPr>
              <p:spPr>
                <a:xfrm flipH="1">
                  <a:off x="8296867" y="4914621"/>
                  <a:ext cx="206540" cy="34363"/>
                </a:xfrm>
                <a:custGeom>
                  <a:rect b="b" l="l" r="r" t="t"/>
                  <a:pathLst>
                    <a:path extrusionOk="0" h="478" w="2873">
                      <a:moveTo>
                        <a:pt x="2865" y="0"/>
                      </a:moveTo>
                      <a:lnTo>
                        <a:pt x="4" y="255"/>
                      </a:lnTo>
                      <a:cubicBezTo>
                        <a:pt x="4" y="348"/>
                        <a:pt x="1" y="428"/>
                        <a:pt x="1" y="478"/>
                      </a:cubicBezTo>
                      <a:lnTo>
                        <a:pt x="2567" y="395"/>
                      </a:lnTo>
                      <a:cubicBezTo>
                        <a:pt x="2524" y="385"/>
                        <a:pt x="2496" y="370"/>
                        <a:pt x="2496" y="363"/>
                      </a:cubicBezTo>
                      <a:cubicBezTo>
                        <a:pt x="2499" y="360"/>
                        <a:pt x="2502" y="360"/>
                        <a:pt x="2509" y="360"/>
                      </a:cubicBezTo>
                      <a:cubicBezTo>
                        <a:pt x="2539" y="360"/>
                        <a:pt x="2607" y="370"/>
                        <a:pt x="2685" y="378"/>
                      </a:cubicBezTo>
                      <a:cubicBezTo>
                        <a:pt x="2779" y="381"/>
                        <a:pt x="2857" y="378"/>
                        <a:pt x="2872" y="385"/>
                      </a:cubicBezTo>
                      <a:lnTo>
                        <a:pt x="2865" y="4"/>
                      </a:lnTo>
                      <a:lnTo>
                        <a:pt x="28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4"/>
                <p:cNvSpPr/>
                <p:nvPr/>
              </p:nvSpPr>
              <p:spPr>
                <a:xfrm flipH="1">
                  <a:off x="8296647" y="4940430"/>
                  <a:ext cx="27390" cy="2588"/>
                </a:xfrm>
                <a:custGeom>
                  <a:rect b="b" l="l" r="r" t="t"/>
                  <a:pathLst>
                    <a:path extrusionOk="0" h="36" w="381">
                      <a:moveTo>
                        <a:pt x="14" y="1"/>
                      </a:moveTo>
                      <a:cubicBezTo>
                        <a:pt x="7" y="1"/>
                        <a:pt x="4" y="1"/>
                        <a:pt x="1" y="4"/>
                      </a:cubicBezTo>
                      <a:cubicBezTo>
                        <a:pt x="1" y="11"/>
                        <a:pt x="29" y="26"/>
                        <a:pt x="72" y="36"/>
                      </a:cubicBezTo>
                      <a:lnTo>
                        <a:pt x="380" y="26"/>
                      </a:lnTo>
                      <a:lnTo>
                        <a:pt x="377" y="26"/>
                      </a:lnTo>
                      <a:cubicBezTo>
                        <a:pt x="362" y="19"/>
                        <a:pt x="284" y="22"/>
                        <a:pt x="190" y="19"/>
                      </a:cubicBezTo>
                      <a:cubicBezTo>
                        <a:pt x="112" y="11"/>
                        <a:pt x="44" y="1"/>
                        <a:pt x="14" y="1"/>
                      </a:cubicBez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4"/>
                <p:cNvSpPr/>
                <p:nvPr/>
              </p:nvSpPr>
              <p:spPr>
                <a:xfrm flipH="1">
                  <a:off x="8528066" y="4935254"/>
                  <a:ext cx="647" cy="3163"/>
                </a:xfrm>
                <a:custGeom>
                  <a:rect b="b" l="l" r="r" t="t"/>
                  <a:pathLst>
                    <a:path extrusionOk="0" h="44" w="9">
                      <a:moveTo>
                        <a:pt x="1" y="0"/>
                      </a:moveTo>
                      <a:lnTo>
                        <a:pt x="8" y="43"/>
                      </a:lnTo>
                      <a:lnTo>
                        <a:pt x="8" y="0"/>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flipH="1">
                  <a:off x="8504630" y="4933169"/>
                  <a:ext cx="23508" cy="16607"/>
                </a:xfrm>
                <a:custGeom>
                  <a:rect b="b" l="l" r="r" t="t"/>
                  <a:pathLst>
                    <a:path extrusionOk="0" h="231" w="327">
                      <a:moveTo>
                        <a:pt x="316" y="1"/>
                      </a:moveTo>
                      <a:lnTo>
                        <a:pt x="0" y="29"/>
                      </a:lnTo>
                      <a:lnTo>
                        <a:pt x="0" y="72"/>
                      </a:lnTo>
                      <a:lnTo>
                        <a:pt x="22" y="231"/>
                      </a:lnTo>
                      <a:lnTo>
                        <a:pt x="327" y="223"/>
                      </a:lnTo>
                      <a:cubicBezTo>
                        <a:pt x="323" y="170"/>
                        <a:pt x="320" y="94"/>
                        <a:pt x="3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4"/>
                <p:cNvSpPr/>
                <p:nvPr/>
              </p:nvSpPr>
              <p:spPr>
                <a:xfrm flipH="1">
                  <a:off x="8503048" y="4932953"/>
                  <a:ext cx="2444" cy="16319"/>
                </a:xfrm>
                <a:custGeom>
                  <a:rect b="b" l="l" r="r" t="t"/>
                  <a:pathLst>
                    <a:path extrusionOk="0" h="227" w="34">
                      <a:moveTo>
                        <a:pt x="33" y="0"/>
                      </a:moveTo>
                      <a:lnTo>
                        <a:pt x="1" y="4"/>
                      </a:lnTo>
                      <a:cubicBezTo>
                        <a:pt x="5" y="97"/>
                        <a:pt x="8" y="173"/>
                        <a:pt x="12" y="226"/>
                      </a:cubicBezTo>
                      <a:lnTo>
                        <a:pt x="30" y="223"/>
                      </a:lnTo>
                      <a:cubicBezTo>
                        <a:pt x="30" y="173"/>
                        <a:pt x="33" y="93"/>
                        <a:pt x="33" y="0"/>
                      </a:cubicBez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
                <p:cNvSpPr/>
                <p:nvPr/>
              </p:nvSpPr>
              <p:spPr>
                <a:xfrm flipH="1">
                  <a:off x="7605347" y="4840573"/>
                  <a:ext cx="430190" cy="187633"/>
                </a:xfrm>
                <a:custGeom>
                  <a:rect b="b" l="l" r="r" t="t"/>
                  <a:pathLst>
                    <a:path extrusionOk="0" h="2610" w="5984">
                      <a:moveTo>
                        <a:pt x="3202" y="0"/>
                      </a:moveTo>
                      <a:lnTo>
                        <a:pt x="0" y="68"/>
                      </a:lnTo>
                      <a:lnTo>
                        <a:pt x="43" y="2571"/>
                      </a:lnTo>
                      <a:lnTo>
                        <a:pt x="240" y="2577"/>
                      </a:lnTo>
                      <a:cubicBezTo>
                        <a:pt x="641" y="2590"/>
                        <a:pt x="1598" y="2610"/>
                        <a:pt x="2581" y="2610"/>
                      </a:cubicBezTo>
                      <a:cubicBezTo>
                        <a:pt x="3774" y="2610"/>
                        <a:pt x="5006" y="2581"/>
                        <a:pt x="5326" y="2477"/>
                      </a:cubicBezTo>
                      <a:cubicBezTo>
                        <a:pt x="5984" y="2261"/>
                        <a:pt x="3249" y="1709"/>
                        <a:pt x="3249" y="1709"/>
                      </a:cubicBezTo>
                      <a:lnTo>
                        <a:pt x="32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flipH="1">
                  <a:off x="7644303" y="4986081"/>
                  <a:ext cx="61466" cy="28468"/>
                </a:xfrm>
                <a:custGeom>
                  <a:rect b="b" l="l" r="r" t="t"/>
                  <a:pathLst>
                    <a:path extrusionOk="0" h="396" w="855">
                      <a:moveTo>
                        <a:pt x="0" y="0"/>
                      </a:moveTo>
                      <a:lnTo>
                        <a:pt x="0" y="0"/>
                      </a:lnTo>
                      <a:cubicBezTo>
                        <a:pt x="11" y="4"/>
                        <a:pt x="101" y="30"/>
                        <a:pt x="223" y="68"/>
                      </a:cubicBezTo>
                      <a:cubicBezTo>
                        <a:pt x="151" y="44"/>
                        <a:pt x="75" y="22"/>
                        <a:pt x="0" y="0"/>
                      </a:cubicBezTo>
                      <a:close/>
                      <a:moveTo>
                        <a:pt x="833" y="345"/>
                      </a:moveTo>
                      <a:cubicBezTo>
                        <a:pt x="844" y="363"/>
                        <a:pt x="844" y="381"/>
                        <a:pt x="833" y="396"/>
                      </a:cubicBezTo>
                      <a:lnTo>
                        <a:pt x="851" y="396"/>
                      </a:lnTo>
                      <a:cubicBezTo>
                        <a:pt x="855" y="381"/>
                        <a:pt x="847" y="363"/>
                        <a:pt x="833" y="34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flipH="1">
                  <a:off x="7811239" y="5025334"/>
                  <a:ext cx="221206" cy="3666"/>
                </a:xfrm>
                <a:custGeom>
                  <a:rect b="b" l="l" r="r" t="t"/>
                  <a:pathLst>
                    <a:path extrusionOk="0" h="51" w="3077">
                      <a:moveTo>
                        <a:pt x="0" y="1"/>
                      </a:moveTo>
                      <a:cubicBezTo>
                        <a:pt x="517" y="32"/>
                        <a:pt x="1242" y="51"/>
                        <a:pt x="1996" y="51"/>
                      </a:cubicBezTo>
                      <a:cubicBezTo>
                        <a:pt x="2355" y="51"/>
                        <a:pt x="2724" y="47"/>
                        <a:pt x="3076" y="39"/>
                      </a:cubicBezTo>
                      <a:lnTo>
                        <a:pt x="2530" y="39"/>
                      </a:lnTo>
                      <a:cubicBezTo>
                        <a:pt x="1551" y="39"/>
                        <a:pt x="596" y="22"/>
                        <a:pt x="197" y="7"/>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4"/>
                <p:cNvSpPr/>
                <p:nvPr/>
              </p:nvSpPr>
              <p:spPr>
                <a:xfrm flipH="1">
                  <a:off x="7645102" y="4986081"/>
                  <a:ext cx="387343" cy="42128"/>
                </a:xfrm>
                <a:custGeom>
                  <a:rect b="b" l="l" r="r" t="t"/>
                  <a:pathLst>
                    <a:path extrusionOk="0" h="586" w="5388">
                      <a:moveTo>
                        <a:pt x="4541" y="0"/>
                      </a:moveTo>
                      <a:cubicBezTo>
                        <a:pt x="4357" y="15"/>
                        <a:pt x="4268" y="421"/>
                        <a:pt x="4268" y="421"/>
                      </a:cubicBezTo>
                      <a:lnTo>
                        <a:pt x="1156" y="460"/>
                      </a:lnTo>
                      <a:lnTo>
                        <a:pt x="1156" y="478"/>
                      </a:lnTo>
                      <a:cubicBezTo>
                        <a:pt x="1152" y="478"/>
                        <a:pt x="1152" y="471"/>
                        <a:pt x="1148" y="460"/>
                      </a:cubicBezTo>
                      <a:lnTo>
                        <a:pt x="4" y="474"/>
                      </a:lnTo>
                      <a:lnTo>
                        <a:pt x="0" y="547"/>
                      </a:lnTo>
                      <a:lnTo>
                        <a:pt x="197" y="553"/>
                      </a:lnTo>
                      <a:cubicBezTo>
                        <a:pt x="596" y="568"/>
                        <a:pt x="1551" y="585"/>
                        <a:pt x="2530" y="585"/>
                      </a:cubicBezTo>
                      <a:lnTo>
                        <a:pt x="3076" y="585"/>
                      </a:lnTo>
                      <a:cubicBezTo>
                        <a:pt x="4059" y="564"/>
                        <a:pt x="4935" y="521"/>
                        <a:pt x="5255" y="460"/>
                      </a:cubicBezTo>
                      <a:cubicBezTo>
                        <a:pt x="5265" y="456"/>
                        <a:pt x="5276" y="456"/>
                        <a:pt x="5283" y="453"/>
                      </a:cubicBezTo>
                      <a:cubicBezTo>
                        <a:pt x="5334" y="435"/>
                        <a:pt x="5366" y="417"/>
                        <a:pt x="5377" y="396"/>
                      </a:cubicBezTo>
                      <a:cubicBezTo>
                        <a:pt x="5388" y="381"/>
                        <a:pt x="5388" y="363"/>
                        <a:pt x="5377" y="345"/>
                      </a:cubicBezTo>
                      <a:cubicBezTo>
                        <a:pt x="5298" y="249"/>
                        <a:pt x="4985" y="137"/>
                        <a:pt x="4767" y="68"/>
                      </a:cubicBezTo>
                      <a:cubicBezTo>
                        <a:pt x="4695" y="44"/>
                        <a:pt x="4619" y="22"/>
                        <a:pt x="45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4"/>
                <p:cNvSpPr/>
                <p:nvPr/>
              </p:nvSpPr>
              <p:spPr>
                <a:xfrm flipH="1">
                  <a:off x="7645317" y="5011962"/>
                  <a:ext cx="390506" cy="10136"/>
                </a:xfrm>
                <a:custGeom>
                  <a:rect b="b" l="l" r="r" t="t"/>
                  <a:pathLst>
                    <a:path extrusionOk="0" h="141" w="5432">
                      <a:moveTo>
                        <a:pt x="5418" y="1"/>
                      </a:moveTo>
                      <a:cubicBezTo>
                        <a:pt x="5409" y="1"/>
                        <a:pt x="5395" y="1"/>
                        <a:pt x="5377" y="3"/>
                      </a:cubicBezTo>
                      <a:cubicBezTo>
                        <a:pt x="5330" y="3"/>
                        <a:pt x="5277" y="7"/>
                        <a:pt x="5219" y="7"/>
                      </a:cubicBezTo>
                      <a:cubicBezTo>
                        <a:pt x="5062" y="14"/>
                        <a:pt x="4868" y="21"/>
                        <a:pt x="4638" y="32"/>
                      </a:cubicBezTo>
                      <a:cubicBezTo>
                        <a:pt x="4146" y="50"/>
                        <a:pt x="3468" y="75"/>
                        <a:pt x="2718" y="89"/>
                      </a:cubicBezTo>
                      <a:cubicBezTo>
                        <a:pt x="2134" y="103"/>
                        <a:pt x="1594" y="109"/>
                        <a:pt x="1152" y="109"/>
                      </a:cubicBezTo>
                      <a:cubicBezTo>
                        <a:pt x="1025" y="109"/>
                        <a:pt x="907" y="108"/>
                        <a:pt x="798" y="107"/>
                      </a:cubicBezTo>
                      <a:lnTo>
                        <a:pt x="213" y="107"/>
                      </a:lnTo>
                      <a:cubicBezTo>
                        <a:pt x="155" y="107"/>
                        <a:pt x="105" y="107"/>
                        <a:pt x="54" y="111"/>
                      </a:cubicBezTo>
                      <a:lnTo>
                        <a:pt x="1" y="111"/>
                      </a:lnTo>
                      <a:cubicBezTo>
                        <a:pt x="1" y="114"/>
                        <a:pt x="19" y="114"/>
                        <a:pt x="54" y="118"/>
                      </a:cubicBezTo>
                      <a:cubicBezTo>
                        <a:pt x="101" y="118"/>
                        <a:pt x="155" y="122"/>
                        <a:pt x="213" y="122"/>
                      </a:cubicBezTo>
                      <a:cubicBezTo>
                        <a:pt x="370" y="125"/>
                        <a:pt x="568" y="132"/>
                        <a:pt x="798" y="136"/>
                      </a:cubicBezTo>
                      <a:cubicBezTo>
                        <a:pt x="1005" y="139"/>
                        <a:pt x="1245" y="141"/>
                        <a:pt x="1510" y="141"/>
                      </a:cubicBezTo>
                      <a:cubicBezTo>
                        <a:pt x="1873" y="141"/>
                        <a:pt x="2283" y="137"/>
                        <a:pt x="2718" y="129"/>
                      </a:cubicBezTo>
                      <a:cubicBezTo>
                        <a:pt x="3468" y="114"/>
                        <a:pt x="4146" y="86"/>
                        <a:pt x="4638" y="57"/>
                      </a:cubicBezTo>
                      <a:cubicBezTo>
                        <a:pt x="4868" y="43"/>
                        <a:pt x="5062" y="32"/>
                        <a:pt x="5219" y="21"/>
                      </a:cubicBezTo>
                      <a:cubicBezTo>
                        <a:pt x="5280" y="18"/>
                        <a:pt x="5330" y="14"/>
                        <a:pt x="5377" y="10"/>
                      </a:cubicBezTo>
                      <a:cubicBezTo>
                        <a:pt x="5413" y="7"/>
                        <a:pt x="5431" y="3"/>
                        <a:pt x="5431" y="3"/>
                      </a:cubicBezTo>
                      <a:cubicBezTo>
                        <a:pt x="5431" y="1"/>
                        <a:pt x="5427" y="1"/>
                        <a:pt x="54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4"/>
                <p:cNvSpPr/>
                <p:nvPr/>
              </p:nvSpPr>
              <p:spPr>
                <a:xfrm flipH="1">
                  <a:off x="7703685" y="4983421"/>
                  <a:ext cx="23508" cy="36520"/>
                </a:xfrm>
                <a:custGeom>
                  <a:rect b="b" l="l" r="r" t="t"/>
                  <a:pathLst>
                    <a:path extrusionOk="0" h="508" w="327">
                      <a:moveTo>
                        <a:pt x="317" y="1"/>
                      </a:moveTo>
                      <a:cubicBezTo>
                        <a:pt x="296" y="1"/>
                        <a:pt x="173" y="64"/>
                        <a:pt x="90" y="206"/>
                      </a:cubicBezTo>
                      <a:cubicBezTo>
                        <a:pt x="0" y="360"/>
                        <a:pt x="11" y="508"/>
                        <a:pt x="22" y="508"/>
                      </a:cubicBezTo>
                      <a:cubicBezTo>
                        <a:pt x="33" y="508"/>
                        <a:pt x="40" y="368"/>
                        <a:pt x="126" y="228"/>
                      </a:cubicBezTo>
                      <a:cubicBezTo>
                        <a:pt x="209" y="84"/>
                        <a:pt x="327" y="9"/>
                        <a:pt x="320" y="2"/>
                      </a:cubicBezTo>
                      <a:cubicBezTo>
                        <a:pt x="320" y="1"/>
                        <a:pt x="318" y="1"/>
                        <a:pt x="3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flipH="1">
                  <a:off x="7781831" y="4967461"/>
                  <a:ext cx="13012" cy="19482"/>
                </a:xfrm>
                <a:custGeom>
                  <a:rect b="b" l="l" r="r" t="t"/>
                  <a:pathLst>
                    <a:path extrusionOk="0" h="271" w="181">
                      <a:moveTo>
                        <a:pt x="171" y="0"/>
                      </a:moveTo>
                      <a:cubicBezTo>
                        <a:pt x="158" y="0"/>
                        <a:pt x="117" y="56"/>
                        <a:pt x="73" y="123"/>
                      </a:cubicBezTo>
                      <a:cubicBezTo>
                        <a:pt x="30" y="198"/>
                        <a:pt x="1" y="263"/>
                        <a:pt x="8" y="271"/>
                      </a:cubicBezTo>
                      <a:cubicBezTo>
                        <a:pt x="9" y="271"/>
                        <a:pt x="9" y="271"/>
                        <a:pt x="9" y="271"/>
                      </a:cubicBezTo>
                      <a:cubicBezTo>
                        <a:pt x="21" y="271"/>
                        <a:pt x="63" y="218"/>
                        <a:pt x="105" y="145"/>
                      </a:cubicBezTo>
                      <a:cubicBezTo>
                        <a:pt x="151" y="69"/>
                        <a:pt x="181" y="4"/>
                        <a:pt x="173" y="1"/>
                      </a:cubicBezTo>
                      <a:cubicBezTo>
                        <a:pt x="172" y="1"/>
                        <a:pt x="172" y="0"/>
                        <a:pt x="17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4"/>
                <p:cNvSpPr/>
                <p:nvPr/>
              </p:nvSpPr>
              <p:spPr>
                <a:xfrm flipH="1">
                  <a:off x="7798366" y="4964082"/>
                  <a:ext cx="15313" cy="13372"/>
                </a:xfrm>
                <a:custGeom>
                  <a:rect b="b" l="l" r="r" t="t"/>
                  <a:pathLst>
                    <a:path extrusionOk="0" h="186" w="213">
                      <a:moveTo>
                        <a:pt x="203" y="1"/>
                      </a:moveTo>
                      <a:cubicBezTo>
                        <a:pt x="189" y="1"/>
                        <a:pt x="143" y="31"/>
                        <a:pt x="95" y="81"/>
                      </a:cubicBezTo>
                      <a:cubicBezTo>
                        <a:pt x="40" y="131"/>
                        <a:pt x="1" y="177"/>
                        <a:pt x="8" y="185"/>
                      </a:cubicBezTo>
                      <a:cubicBezTo>
                        <a:pt x="9" y="186"/>
                        <a:pt x="10" y="186"/>
                        <a:pt x="11" y="186"/>
                      </a:cubicBezTo>
                      <a:cubicBezTo>
                        <a:pt x="24" y="186"/>
                        <a:pt x="70" y="154"/>
                        <a:pt x="120" y="106"/>
                      </a:cubicBezTo>
                      <a:cubicBezTo>
                        <a:pt x="173" y="56"/>
                        <a:pt x="213" y="8"/>
                        <a:pt x="206" y="1"/>
                      </a:cubicBezTo>
                      <a:cubicBezTo>
                        <a:pt x="205" y="1"/>
                        <a:pt x="204" y="1"/>
                        <a:pt x="2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4"/>
                <p:cNvSpPr/>
                <p:nvPr/>
              </p:nvSpPr>
              <p:spPr>
                <a:xfrm flipH="1">
                  <a:off x="7801242" y="4954377"/>
                  <a:ext cx="24011" cy="2876"/>
                </a:xfrm>
                <a:custGeom>
                  <a:rect b="b" l="l" r="r" t="t"/>
                  <a:pathLst>
                    <a:path extrusionOk="0" h="40" w="334">
                      <a:moveTo>
                        <a:pt x="165" y="0"/>
                      </a:moveTo>
                      <a:cubicBezTo>
                        <a:pt x="72" y="0"/>
                        <a:pt x="1" y="11"/>
                        <a:pt x="1" y="22"/>
                      </a:cubicBezTo>
                      <a:cubicBezTo>
                        <a:pt x="1" y="32"/>
                        <a:pt x="76" y="40"/>
                        <a:pt x="165" y="40"/>
                      </a:cubicBezTo>
                      <a:cubicBezTo>
                        <a:pt x="259" y="40"/>
                        <a:pt x="334" y="29"/>
                        <a:pt x="334" y="18"/>
                      </a:cubicBezTo>
                      <a:cubicBezTo>
                        <a:pt x="334" y="7"/>
                        <a:pt x="259" y="0"/>
                        <a:pt x="1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4"/>
                <p:cNvSpPr/>
                <p:nvPr/>
              </p:nvSpPr>
              <p:spPr>
                <a:xfrm flipH="1">
                  <a:off x="7802249" y="4940430"/>
                  <a:ext cx="27678" cy="4026"/>
                </a:xfrm>
                <a:custGeom>
                  <a:rect b="b" l="l" r="r" t="t"/>
                  <a:pathLst>
                    <a:path extrusionOk="0" h="56" w="385">
                      <a:moveTo>
                        <a:pt x="19" y="0"/>
                      </a:moveTo>
                      <a:cubicBezTo>
                        <a:pt x="10" y="0"/>
                        <a:pt x="5" y="1"/>
                        <a:pt x="4" y="4"/>
                      </a:cubicBezTo>
                      <a:cubicBezTo>
                        <a:pt x="1" y="14"/>
                        <a:pt x="84" y="47"/>
                        <a:pt x="191" y="54"/>
                      </a:cubicBezTo>
                      <a:cubicBezTo>
                        <a:pt x="204" y="55"/>
                        <a:pt x="216" y="55"/>
                        <a:pt x="228" y="55"/>
                      </a:cubicBezTo>
                      <a:cubicBezTo>
                        <a:pt x="318" y="55"/>
                        <a:pt x="385" y="32"/>
                        <a:pt x="381" y="26"/>
                      </a:cubicBezTo>
                      <a:cubicBezTo>
                        <a:pt x="381" y="14"/>
                        <a:pt x="295" y="22"/>
                        <a:pt x="195" y="14"/>
                      </a:cubicBezTo>
                      <a:cubicBezTo>
                        <a:pt x="115" y="12"/>
                        <a:pt x="47" y="0"/>
                        <a:pt x="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4"/>
                <p:cNvSpPr/>
                <p:nvPr/>
              </p:nvSpPr>
              <p:spPr>
                <a:xfrm flipH="1">
                  <a:off x="7743370" y="4945247"/>
                  <a:ext cx="43422" cy="25449"/>
                </a:xfrm>
                <a:custGeom>
                  <a:rect b="b" l="l" r="r" t="t"/>
                  <a:pathLst>
                    <a:path extrusionOk="0" h="354" w="604">
                      <a:moveTo>
                        <a:pt x="410" y="38"/>
                      </a:moveTo>
                      <a:cubicBezTo>
                        <a:pt x="456" y="38"/>
                        <a:pt x="502" y="47"/>
                        <a:pt x="539" y="70"/>
                      </a:cubicBezTo>
                      <a:cubicBezTo>
                        <a:pt x="574" y="91"/>
                        <a:pt x="560" y="131"/>
                        <a:pt x="524" y="152"/>
                      </a:cubicBezTo>
                      <a:cubicBezTo>
                        <a:pt x="492" y="174"/>
                        <a:pt x="448" y="189"/>
                        <a:pt x="410" y="206"/>
                      </a:cubicBezTo>
                      <a:cubicBezTo>
                        <a:pt x="334" y="235"/>
                        <a:pt x="262" y="253"/>
                        <a:pt x="201" y="263"/>
                      </a:cubicBezTo>
                      <a:cubicBezTo>
                        <a:pt x="139" y="276"/>
                        <a:pt x="89" y="283"/>
                        <a:pt x="55" y="287"/>
                      </a:cubicBezTo>
                      <a:lnTo>
                        <a:pt x="55" y="287"/>
                      </a:lnTo>
                      <a:cubicBezTo>
                        <a:pt x="67" y="256"/>
                        <a:pt x="87" y="216"/>
                        <a:pt x="122" y="174"/>
                      </a:cubicBezTo>
                      <a:cubicBezTo>
                        <a:pt x="158" y="127"/>
                        <a:pt x="219" y="81"/>
                        <a:pt x="294" y="55"/>
                      </a:cubicBezTo>
                      <a:cubicBezTo>
                        <a:pt x="328" y="45"/>
                        <a:pt x="369" y="38"/>
                        <a:pt x="410" y="38"/>
                      </a:cubicBezTo>
                      <a:close/>
                      <a:moveTo>
                        <a:pt x="408" y="1"/>
                      </a:moveTo>
                      <a:cubicBezTo>
                        <a:pt x="270" y="1"/>
                        <a:pt x="150" y="83"/>
                        <a:pt x="100" y="159"/>
                      </a:cubicBezTo>
                      <a:cubicBezTo>
                        <a:pt x="63" y="207"/>
                        <a:pt x="46" y="254"/>
                        <a:pt x="37" y="290"/>
                      </a:cubicBezTo>
                      <a:lnTo>
                        <a:pt x="37" y="290"/>
                      </a:lnTo>
                      <a:cubicBezTo>
                        <a:pt x="13" y="293"/>
                        <a:pt x="1" y="294"/>
                        <a:pt x="1" y="296"/>
                      </a:cubicBezTo>
                      <a:cubicBezTo>
                        <a:pt x="1" y="299"/>
                        <a:pt x="12" y="302"/>
                        <a:pt x="35" y="303"/>
                      </a:cubicBezTo>
                      <a:lnTo>
                        <a:pt x="35" y="303"/>
                      </a:lnTo>
                      <a:cubicBezTo>
                        <a:pt x="29" y="334"/>
                        <a:pt x="29" y="353"/>
                        <a:pt x="32" y="353"/>
                      </a:cubicBezTo>
                      <a:cubicBezTo>
                        <a:pt x="36" y="353"/>
                        <a:pt x="38" y="334"/>
                        <a:pt x="49" y="303"/>
                      </a:cubicBezTo>
                      <a:lnTo>
                        <a:pt x="49" y="303"/>
                      </a:lnTo>
                      <a:cubicBezTo>
                        <a:pt x="53" y="303"/>
                        <a:pt x="57" y="303"/>
                        <a:pt x="61" y="303"/>
                      </a:cubicBezTo>
                      <a:cubicBezTo>
                        <a:pt x="96" y="303"/>
                        <a:pt x="145" y="300"/>
                        <a:pt x="205" y="292"/>
                      </a:cubicBezTo>
                      <a:cubicBezTo>
                        <a:pt x="269" y="282"/>
                        <a:pt x="341" y="267"/>
                        <a:pt x="423" y="239"/>
                      </a:cubicBezTo>
                      <a:cubicBezTo>
                        <a:pt x="463" y="224"/>
                        <a:pt x="503" y="214"/>
                        <a:pt x="546" y="184"/>
                      </a:cubicBezTo>
                      <a:cubicBezTo>
                        <a:pt x="567" y="170"/>
                        <a:pt x="589" y="152"/>
                        <a:pt x="596" y="120"/>
                      </a:cubicBezTo>
                      <a:cubicBezTo>
                        <a:pt x="604" y="88"/>
                        <a:pt x="589" y="55"/>
                        <a:pt x="564" y="38"/>
                      </a:cubicBezTo>
                      <a:cubicBezTo>
                        <a:pt x="511" y="12"/>
                        <a:pt x="458" y="1"/>
                        <a:pt x="4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4"/>
                <p:cNvSpPr/>
                <p:nvPr/>
              </p:nvSpPr>
              <p:spPr>
                <a:xfrm flipH="1">
                  <a:off x="7780537" y="4938848"/>
                  <a:ext cx="22789" cy="28468"/>
                </a:xfrm>
                <a:custGeom>
                  <a:rect b="b" l="l" r="r" t="t"/>
                  <a:pathLst>
                    <a:path extrusionOk="0" h="396" w="317">
                      <a:moveTo>
                        <a:pt x="79" y="1"/>
                      </a:moveTo>
                      <a:cubicBezTo>
                        <a:pt x="77" y="1"/>
                        <a:pt x="74" y="1"/>
                        <a:pt x="72" y="1"/>
                      </a:cubicBezTo>
                      <a:cubicBezTo>
                        <a:pt x="22" y="8"/>
                        <a:pt x="1" y="62"/>
                        <a:pt x="7" y="97"/>
                      </a:cubicBezTo>
                      <a:cubicBezTo>
                        <a:pt x="15" y="134"/>
                        <a:pt x="29" y="166"/>
                        <a:pt x="47" y="187"/>
                      </a:cubicBezTo>
                      <a:cubicBezTo>
                        <a:pt x="80" y="241"/>
                        <a:pt x="112" y="281"/>
                        <a:pt x="144" y="313"/>
                      </a:cubicBezTo>
                      <a:cubicBezTo>
                        <a:pt x="208" y="370"/>
                        <a:pt x="256" y="392"/>
                        <a:pt x="265" y="392"/>
                      </a:cubicBezTo>
                      <a:cubicBezTo>
                        <a:pt x="265" y="392"/>
                        <a:pt x="266" y="392"/>
                        <a:pt x="266" y="392"/>
                      </a:cubicBezTo>
                      <a:cubicBezTo>
                        <a:pt x="269" y="389"/>
                        <a:pt x="223" y="356"/>
                        <a:pt x="166" y="291"/>
                      </a:cubicBezTo>
                      <a:cubicBezTo>
                        <a:pt x="137" y="259"/>
                        <a:pt x="105" y="220"/>
                        <a:pt x="75" y="170"/>
                      </a:cubicBezTo>
                      <a:cubicBezTo>
                        <a:pt x="47" y="127"/>
                        <a:pt x="25" y="51"/>
                        <a:pt x="80" y="41"/>
                      </a:cubicBezTo>
                      <a:cubicBezTo>
                        <a:pt x="83" y="40"/>
                        <a:pt x="87" y="40"/>
                        <a:pt x="90" y="40"/>
                      </a:cubicBezTo>
                      <a:cubicBezTo>
                        <a:pt x="137" y="40"/>
                        <a:pt x="185" y="86"/>
                        <a:pt x="216" y="122"/>
                      </a:cubicBezTo>
                      <a:cubicBezTo>
                        <a:pt x="248" y="170"/>
                        <a:pt x="266" y="216"/>
                        <a:pt x="277" y="256"/>
                      </a:cubicBezTo>
                      <a:cubicBezTo>
                        <a:pt x="295" y="338"/>
                        <a:pt x="277" y="392"/>
                        <a:pt x="284" y="396"/>
                      </a:cubicBezTo>
                      <a:cubicBezTo>
                        <a:pt x="284" y="396"/>
                        <a:pt x="317" y="346"/>
                        <a:pt x="302" y="252"/>
                      </a:cubicBezTo>
                      <a:cubicBezTo>
                        <a:pt x="299" y="205"/>
                        <a:pt x="280" y="152"/>
                        <a:pt x="244" y="101"/>
                      </a:cubicBezTo>
                      <a:cubicBezTo>
                        <a:pt x="206" y="59"/>
                        <a:pt x="161" y="1"/>
                        <a:pt x="7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4"/>
                <p:cNvSpPr/>
                <p:nvPr/>
              </p:nvSpPr>
              <p:spPr>
                <a:xfrm flipH="1">
                  <a:off x="7949053" y="4955024"/>
                  <a:ext cx="83392" cy="65420"/>
                </a:xfrm>
                <a:custGeom>
                  <a:rect b="b" l="l" r="r" t="t"/>
                  <a:pathLst>
                    <a:path extrusionOk="0" h="910" w="1160">
                      <a:moveTo>
                        <a:pt x="199" y="1"/>
                      </a:moveTo>
                      <a:cubicBezTo>
                        <a:pt x="144" y="1"/>
                        <a:pt x="97" y="7"/>
                        <a:pt x="61" y="13"/>
                      </a:cubicBezTo>
                      <a:cubicBezTo>
                        <a:pt x="22" y="16"/>
                        <a:pt x="0" y="23"/>
                        <a:pt x="0" y="27"/>
                      </a:cubicBezTo>
                      <a:cubicBezTo>
                        <a:pt x="0" y="28"/>
                        <a:pt x="2" y="29"/>
                        <a:pt x="6" y="29"/>
                      </a:cubicBezTo>
                      <a:cubicBezTo>
                        <a:pt x="14" y="29"/>
                        <a:pt x="29" y="27"/>
                        <a:pt x="50" y="27"/>
                      </a:cubicBezTo>
                      <a:cubicBezTo>
                        <a:pt x="66" y="25"/>
                        <a:pt x="86" y="24"/>
                        <a:pt x="109" y="24"/>
                      </a:cubicBezTo>
                      <a:cubicBezTo>
                        <a:pt x="144" y="24"/>
                        <a:pt x="187" y="26"/>
                        <a:pt x="237" y="31"/>
                      </a:cubicBezTo>
                      <a:cubicBezTo>
                        <a:pt x="381" y="45"/>
                        <a:pt x="582" y="99"/>
                        <a:pt x="757" y="232"/>
                      </a:cubicBezTo>
                      <a:cubicBezTo>
                        <a:pt x="933" y="368"/>
                        <a:pt x="1037" y="548"/>
                        <a:pt x="1087" y="681"/>
                      </a:cubicBezTo>
                      <a:cubicBezTo>
                        <a:pt x="1142" y="817"/>
                        <a:pt x="1148" y="910"/>
                        <a:pt x="1156" y="910"/>
                      </a:cubicBezTo>
                      <a:cubicBezTo>
                        <a:pt x="1156" y="910"/>
                        <a:pt x="1160" y="885"/>
                        <a:pt x="1152" y="845"/>
                      </a:cubicBezTo>
                      <a:cubicBezTo>
                        <a:pt x="1148" y="802"/>
                        <a:pt x="1138" y="742"/>
                        <a:pt x="1117" y="673"/>
                      </a:cubicBezTo>
                      <a:cubicBezTo>
                        <a:pt x="1070" y="530"/>
                        <a:pt x="966" y="343"/>
                        <a:pt x="779" y="203"/>
                      </a:cubicBezTo>
                      <a:cubicBezTo>
                        <a:pt x="596" y="63"/>
                        <a:pt x="388" y="9"/>
                        <a:pt x="237" y="2"/>
                      </a:cubicBezTo>
                      <a:cubicBezTo>
                        <a:pt x="224" y="1"/>
                        <a:pt x="211" y="1"/>
                        <a:pt x="1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4"/>
                <p:cNvSpPr/>
                <p:nvPr/>
              </p:nvSpPr>
              <p:spPr>
                <a:xfrm flipH="1">
                  <a:off x="8008649" y="4860702"/>
                  <a:ext cx="3163" cy="94751"/>
                </a:xfrm>
                <a:custGeom>
                  <a:rect b="b" l="l" r="r" t="t"/>
                  <a:pathLst>
                    <a:path extrusionOk="0" h="1318" w="44">
                      <a:moveTo>
                        <a:pt x="18" y="0"/>
                      </a:moveTo>
                      <a:cubicBezTo>
                        <a:pt x="8" y="0"/>
                        <a:pt x="0" y="295"/>
                        <a:pt x="4" y="657"/>
                      </a:cubicBezTo>
                      <a:cubicBezTo>
                        <a:pt x="8" y="1020"/>
                        <a:pt x="18" y="1317"/>
                        <a:pt x="29" y="1317"/>
                      </a:cubicBezTo>
                      <a:cubicBezTo>
                        <a:pt x="40" y="1314"/>
                        <a:pt x="43" y="1020"/>
                        <a:pt x="43" y="657"/>
                      </a:cubicBezTo>
                      <a:cubicBezTo>
                        <a:pt x="40" y="295"/>
                        <a:pt x="29"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4"/>
                <p:cNvSpPr/>
                <p:nvPr/>
              </p:nvSpPr>
              <p:spPr>
                <a:xfrm flipH="1">
                  <a:off x="7853077" y="4997440"/>
                  <a:ext cx="67648" cy="3954"/>
                </a:xfrm>
                <a:custGeom>
                  <a:rect b="b" l="l" r="r" t="t"/>
                  <a:pathLst>
                    <a:path extrusionOk="0" h="55" w="941">
                      <a:moveTo>
                        <a:pt x="906" y="1"/>
                      </a:moveTo>
                      <a:cubicBezTo>
                        <a:pt x="838" y="1"/>
                        <a:pt x="669" y="12"/>
                        <a:pt x="471" y="15"/>
                      </a:cubicBezTo>
                      <a:cubicBezTo>
                        <a:pt x="441" y="15"/>
                        <a:pt x="411" y="15"/>
                        <a:pt x="383" y="15"/>
                      </a:cubicBezTo>
                      <a:cubicBezTo>
                        <a:pt x="236" y="15"/>
                        <a:pt x="113" y="11"/>
                        <a:pt x="50" y="11"/>
                      </a:cubicBezTo>
                      <a:cubicBezTo>
                        <a:pt x="20" y="11"/>
                        <a:pt x="4" y="12"/>
                        <a:pt x="4" y="15"/>
                      </a:cubicBezTo>
                      <a:cubicBezTo>
                        <a:pt x="0" y="26"/>
                        <a:pt x="212" y="54"/>
                        <a:pt x="471" y="54"/>
                      </a:cubicBezTo>
                      <a:cubicBezTo>
                        <a:pt x="732" y="51"/>
                        <a:pt x="941" y="15"/>
                        <a:pt x="937" y="4"/>
                      </a:cubicBezTo>
                      <a:cubicBezTo>
                        <a:pt x="937" y="2"/>
                        <a:pt x="926" y="1"/>
                        <a:pt x="9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4"/>
                <p:cNvSpPr/>
                <p:nvPr/>
              </p:nvSpPr>
              <p:spPr>
                <a:xfrm flipH="1">
                  <a:off x="7958325" y="4999453"/>
                  <a:ext cx="7836" cy="13012"/>
                </a:xfrm>
                <a:custGeom>
                  <a:rect b="b" l="l" r="r" t="t"/>
                  <a:pathLst>
                    <a:path extrusionOk="0" h="181" w="109">
                      <a:moveTo>
                        <a:pt x="11" y="0"/>
                      </a:moveTo>
                      <a:cubicBezTo>
                        <a:pt x="10" y="0"/>
                        <a:pt x="8" y="1"/>
                        <a:pt x="8" y="1"/>
                      </a:cubicBezTo>
                      <a:cubicBezTo>
                        <a:pt x="1" y="8"/>
                        <a:pt x="26" y="44"/>
                        <a:pt x="47" y="91"/>
                      </a:cubicBezTo>
                      <a:cubicBezTo>
                        <a:pt x="69" y="137"/>
                        <a:pt x="84" y="181"/>
                        <a:pt x="94" y="181"/>
                      </a:cubicBezTo>
                      <a:cubicBezTo>
                        <a:pt x="105" y="181"/>
                        <a:pt x="108" y="131"/>
                        <a:pt x="84" y="76"/>
                      </a:cubicBezTo>
                      <a:cubicBezTo>
                        <a:pt x="60" y="26"/>
                        <a:pt x="24" y="0"/>
                        <a:pt x="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4"/>
                <p:cNvSpPr/>
                <p:nvPr/>
              </p:nvSpPr>
              <p:spPr>
                <a:xfrm flipH="1">
                  <a:off x="7973782" y="4978460"/>
                  <a:ext cx="9921" cy="8842"/>
                </a:xfrm>
                <a:custGeom>
                  <a:rect b="b" l="l" r="r" t="t"/>
                  <a:pathLst>
                    <a:path extrusionOk="0" h="123" w="138">
                      <a:moveTo>
                        <a:pt x="12" y="1"/>
                      </a:moveTo>
                      <a:cubicBezTo>
                        <a:pt x="10" y="1"/>
                        <a:pt x="9" y="1"/>
                        <a:pt x="8" y="2"/>
                      </a:cubicBezTo>
                      <a:cubicBezTo>
                        <a:pt x="0" y="10"/>
                        <a:pt x="22" y="42"/>
                        <a:pt x="54" y="78"/>
                      </a:cubicBezTo>
                      <a:cubicBezTo>
                        <a:pt x="85" y="105"/>
                        <a:pt x="113" y="123"/>
                        <a:pt x="125" y="123"/>
                      </a:cubicBezTo>
                      <a:cubicBezTo>
                        <a:pt x="127" y="123"/>
                        <a:pt x="128" y="122"/>
                        <a:pt x="129" y="121"/>
                      </a:cubicBezTo>
                      <a:cubicBezTo>
                        <a:pt x="137" y="114"/>
                        <a:pt x="116" y="81"/>
                        <a:pt x="83" y="50"/>
                      </a:cubicBezTo>
                      <a:cubicBezTo>
                        <a:pt x="55" y="21"/>
                        <a:pt x="24" y="1"/>
                        <a:pt x="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4"/>
                <p:cNvSpPr/>
                <p:nvPr/>
              </p:nvSpPr>
              <p:spPr>
                <a:xfrm flipH="1">
                  <a:off x="7993911" y="4968036"/>
                  <a:ext cx="13947" cy="5823"/>
                </a:xfrm>
                <a:custGeom>
                  <a:rect b="b" l="l" r="r" t="t"/>
                  <a:pathLst>
                    <a:path extrusionOk="0" h="81" w="194">
                      <a:moveTo>
                        <a:pt x="62" y="1"/>
                      </a:moveTo>
                      <a:cubicBezTo>
                        <a:pt x="26" y="1"/>
                        <a:pt x="0" y="14"/>
                        <a:pt x="3" y="22"/>
                      </a:cubicBezTo>
                      <a:cubicBezTo>
                        <a:pt x="6" y="33"/>
                        <a:pt x="49" y="29"/>
                        <a:pt x="96" y="47"/>
                      </a:cubicBezTo>
                      <a:cubicBezTo>
                        <a:pt x="136" y="59"/>
                        <a:pt x="169" y="81"/>
                        <a:pt x="181" y="81"/>
                      </a:cubicBezTo>
                      <a:cubicBezTo>
                        <a:pt x="183" y="81"/>
                        <a:pt x="185" y="80"/>
                        <a:pt x="185" y="79"/>
                      </a:cubicBezTo>
                      <a:cubicBezTo>
                        <a:pt x="193" y="72"/>
                        <a:pt x="168" y="26"/>
                        <a:pt x="107" y="8"/>
                      </a:cubicBezTo>
                      <a:cubicBezTo>
                        <a:pt x="91" y="3"/>
                        <a:pt x="76" y="1"/>
                        <a:pt x="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4"/>
                <p:cNvSpPr/>
                <p:nvPr/>
              </p:nvSpPr>
              <p:spPr>
                <a:xfrm flipH="1">
                  <a:off x="8017707" y="4964657"/>
                  <a:ext cx="7548" cy="3738"/>
                </a:xfrm>
                <a:custGeom>
                  <a:rect b="b" l="l" r="r" t="t"/>
                  <a:pathLst>
                    <a:path extrusionOk="0" h="52" w="105">
                      <a:moveTo>
                        <a:pt x="26" y="1"/>
                      </a:moveTo>
                      <a:cubicBezTo>
                        <a:pt x="15" y="1"/>
                        <a:pt x="6" y="4"/>
                        <a:pt x="4" y="8"/>
                      </a:cubicBezTo>
                      <a:cubicBezTo>
                        <a:pt x="1" y="18"/>
                        <a:pt x="18" y="37"/>
                        <a:pt x="44" y="43"/>
                      </a:cubicBezTo>
                      <a:cubicBezTo>
                        <a:pt x="58" y="49"/>
                        <a:pt x="72" y="52"/>
                        <a:pt x="82" y="52"/>
                      </a:cubicBezTo>
                      <a:cubicBezTo>
                        <a:pt x="92" y="52"/>
                        <a:pt x="99" y="49"/>
                        <a:pt x="101" y="43"/>
                      </a:cubicBezTo>
                      <a:cubicBezTo>
                        <a:pt x="104" y="33"/>
                        <a:pt x="83" y="18"/>
                        <a:pt x="58" y="8"/>
                      </a:cubicBezTo>
                      <a:cubicBezTo>
                        <a:pt x="46" y="3"/>
                        <a:pt x="35"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4"/>
                <p:cNvSpPr/>
                <p:nvPr/>
              </p:nvSpPr>
              <p:spPr>
                <a:xfrm flipH="1">
                  <a:off x="7802535" y="4914333"/>
                  <a:ext cx="791" cy="27965"/>
                </a:xfrm>
                <a:custGeom>
                  <a:rect b="b" l="l" r="r" t="t"/>
                  <a:pathLst>
                    <a:path extrusionOk="0" h="389" w="11">
                      <a:moveTo>
                        <a:pt x="1" y="1"/>
                      </a:moveTo>
                      <a:lnTo>
                        <a:pt x="11" y="389"/>
                      </a:lnTo>
                      <a:lnTo>
                        <a:pt x="11" y="385"/>
                      </a:lnTo>
                      <a:lnTo>
                        <a:pt x="1"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4"/>
                <p:cNvSpPr/>
                <p:nvPr/>
              </p:nvSpPr>
              <p:spPr>
                <a:xfrm flipH="1">
                  <a:off x="7802540" y="4914333"/>
                  <a:ext cx="206684" cy="35729"/>
                </a:xfrm>
                <a:custGeom>
                  <a:rect b="b" l="l" r="r" t="t"/>
                  <a:pathLst>
                    <a:path extrusionOk="0" h="497" w="2875">
                      <a:moveTo>
                        <a:pt x="2865" y="1"/>
                      </a:moveTo>
                      <a:lnTo>
                        <a:pt x="7" y="270"/>
                      </a:lnTo>
                      <a:cubicBezTo>
                        <a:pt x="4" y="367"/>
                        <a:pt x="4" y="442"/>
                        <a:pt x="0" y="496"/>
                      </a:cubicBezTo>
                      <a:lnTo>
                        <a:pt x="2566" y="399"/>
                      </a:lnTo>
                      <a:cubicBezTo>
                        <a:pt x="2523" y="385"/>
                        <a:pt x="2495" y="370"/>
                        <a:pt x="2498" y="367"/>
                      </a:cubicBezTo>
                      <a:cubicBezTo>
                        <a:pt x="2498" y="364"/>
                        <a:pt x="2502" y="364"/>
                        <a:pt x="2513" y="364"/>
                      </a:cubicBezTo>
                      <a:cubicBezTo>
                        <a:pt x="2541" y="364"/>
                        <a:pt x="2606" y="374"/>
                        <a:pt x="2689" y="377"/>
                      </a:cubicBezTo>
                      <a:cubicBezTo>
                        <a:pt x="2735" y="381"/>
                        <a:pt x="2778" y="381"/>
                        <a:pt x="2812" y="381"/>
                      </a:cubicBezTo>
                      <a:cubicBezTo>
                        <a:pt x="2845" y="381"/>
                        <a:pt x="2868" y="381"/>
                        <a:pt x="2875" y="385"/>
                      </a:cubicBezTo>
                      <a:lnTo>
                        <a:pt x="28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4"/>
                <p:cNvSpPr/>
                <p:nvPr/>
              </p:nvSpPr>
              <p:spPr>
                <a:xfrm flipH="1">
                  <a:off x="7802536" y="4940430"/>
                  <a:ext cx="27390" cy="2588"/>
                </a:xfrm>
                <a:custGeom>
                  <a:rect b="b" l="l" r="r" t="t"/>
                  <a:pathLst>
                    <a:path extrusionOk="0" h="36" w="381">
                      <a:moveTo>
                        <a:pt x="19" y="1"/>
                      </a:moveTo>
                      <a:cubicBezTo>
                        <a:pt x="8" y="1"/>
                        <a:pt x="4" y="1"/>
                        <a:pt x="4" y="4"/>
                      </a:cubicBezTo>
                      <a:cubicBezTo>
                        <a:pt x="1" y="7"/>
                        <a:pt x="29" y="22"/>
                        <a:pt x="72" y="36"/>
                      </a:cubicBezTo>
                      <a:lnTo>
                        <a:pt x="381" y="26"/>
                      </a:lnTo>
                      <a:lnTo>
                        <a:pt x="381" y="22"/>
                      </a:lnTo>
                      <a:cubicBezTo>
                        <a:pt x="374" y="18"/>
                        <a:pt x="351" y="18"/>
                        <a:pt x="318" y="18"/>
                      </a:cubicBezTo>
                      <a:cubicBezTo>
                        <a:pt x="284" y="18"/>
                        <a:pt x="241" y="18"/>
                        <a:pt x="195" y="14"/>
                      </a:cubicBezTo>
                      <a:cubicBezTo>
                        <a:pt x="112" y="11"/>
                        <a:pt x="47" y="1"/>
                        <a:pt x="19" y="1"/>
                      </a:cubicBez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4"/>
                <p:cNvSpPr/>
                <p:nvPr/>
              </p:nvSpPr>
              <p:spPr>
                <a:xfrm flipH="1">
                  <a:off x="8033955" y="4936260"/>
                  <a:ext cx="575" cy="2947"/>
                </a:xfrm>
                <a:custGeom>
                  <a:rect b="b" l="l" r="r" t="t"/>
                  <a:pathLst>
                    <a:path extrusionOk="0" h="41" w="8">
                      <a:moveTo>
                        <a:pt x="1" y="1"/>
                      </a:moveTo>
                      <a:lnTo>
                        <a:pt x="8" y="40"/>
                      </a:lnTo>
                      <a:lnTo>
                        <a:pt x="8"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4"/>
                <p:cNvSpPr/>
                <p:nvPr/>
              </p:nvSpPr>
              <p:spPr>
                <a:xfrm flipH="1">
                  <a:off x="8010447" y="4933960"/>
                  <a:ext cx="23580" cy="16822"/>
                </a:xfrm>
                <a:custGeom>
                  <a:rect b="b" l="l" r="r" t="t"/>
                  <a:pathLst>
                    <a:path extrusionOk="0" h="234" w="328">
                      <a:moveTo>
                        <a:pt x="320" y="1"/>
                      </a:moveTo>
                      <a:lnTo>
                        <a:pt x="1" y="33"/>
                      </a:lnTo>
                      <a:lnTo>
                        <a:pt x="1" y="72"/>
                      </a:lnTo>
                      <a:lnTo>
                        <a:pt x="26" y="234"/>
                      </a:lnTo>
                      <a:lnTo>
                        <a:pt x="327" y="223"/>
                      </a:lnTo>
                      <a:cubicBezTo>
                        <a:pt x="324" y="169"/>
                        <a:pt x="320" y="94"/>
                        <a:pt x="3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4"/>
                <p:cNvSpPr/>
                <p:nvPr/>
              </p:nvSpPr>
              <p:spPr>
                <a:xfrm flipH="1">
                  <a:off x="8008649" y="4933672"/>
                  <a:ext cx="2372" cy="16391"/>
                </a:xfrm>
                <a:custGeom>
                  <a:rect b="b" l="l" r="r" t="t"/>
                  <a:pathLst>
                    <a:path extrusionOk="0" h="228" w="33">
                      <a:moveTo>
                        <a:pt x="32" y="1"/>
                      </a:moveTo>
                      <a:lnTo>
                        <a:pt x="0" y="5"/>
                      </a:lnTo>
                      <a:cubicBezTo>
                        <a:pt x="0" y="98"/>
                        <a:pt x="4" y="173"/>
                        <a:pt x="7" y="227"/>
                      </a:cubicBezTo>
                      <a:lnTo>
                        <a:pt x="25" y="227"/>
                      </a:lnTo>
                      <a:cubicBezTo>
                        <a:pt x="29" y="173"/>
                        <a:pt x="29" y="98"/>
                        <a:pt x="32" y="1"/>
                      </a:cubicBez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24"/>
              <p:cNvSpPr/>
              <p:nvPr/>
            </p:nvSpPr>
            <p:spPr>
              <a:xfrm flipH="1">
                <a:off x="7352169" y="2317256"/>
                <a:ext cx="531159" cy="563531"/>
              </a:xfrm>
              <a:custGeom>
                <a:rect b="b" l="l" r="r" t="t"/>
                <a:pathLst>
                  <a:path extrusionOk="0" h="11636" w="10967">
                    <a:moveTo>
                      <a:pt x="9968" y="0"/>
                    </a:moveTo>
                    <a:cubicBezTo>
                      <a:pt x="9815" y="0"/>
                      <a:pt x="9735" y="286"/>
                      <a:pt x="9735" y="286"/>
                    </a:cubicBezTo>
                    <a:cubicBezTo>
                      <a:pt x="9735" y="286"/>
                      <a:pt x="9081" y="1726"/>
                      <a:pt x="8906" y="1726"/>
                    </a:cubicBezTo>
                    <a:cubicBezTo>
                      <a:pt x="8902" y="1726"/>
                      <a:pt x="8899" y="1726"/>
                      <a:pt x="8895" y="1724"/>
                    </a:cubicBezTo>
                    <a:cubicBezTo>
                      <a:pt x="8737" y="1660"/>
                      <a:pt x="9111" y="763"/>
                      <a:pt x="9257" y="468"/>
                    </a:cubicBezTo>
                    <a:cubicBezTo>
                      <a:pt x="9387" y="206"/>
                      <a:pt x="9335" y="28"/>
                      <a:pt x="9189" y="28"/>
                    </a:cubicBezTo>
                    <a:cubicBezTo>
                      <a:pt x="9173" y="28"/>
                      <a:pt x="9157" y="30"/>
                      <a:pt x="9139" y="34"/>
                    </a:cubicBezTo>
                    <a:cubicBezTo>
                      <a:pt x="9017" y="63"/>
                      <a:pt x="8543" y="953"/>
                      <a:pt x="8407" y="1247"/>
                    </a:cubicBezTo>
                    <a:cubicBezTo>
                      <a:pt x="8300" y="1471"/>
                      <a:pt x="8064" y="1992"/>
                      <a:pt x="7894" y="1992"/>
                    </a:cubicBezTo>
                    <a:cubicBezTo>
                      <a:pt x="7839" y="1992"/>
                      <a:pt x="7792" y="1939"/>
                      <a:pt x="7757" y="1807"/>
                    </a:cubicBezTo>
                    <a:cubicBezTo>
                      <a:pt x="7610" y="1258"/>
                      <a:pt x="7290" y="892"/>
                      <a:pt x="7136" y="853"/>
                    </a:cubicBezTo>
                    <a:cubicBezTo>
                      <a:pt x="7123" y="849"/>
                      <a:pt x="7110" y="848"/>
                      <a:pt x="7098" y="848"/>
                    </a:cubicBezTo>
                    <a:cubicBezTo>
                      <a:pt x="6965" y="848"/>
                      <a:pt x="6881" y="1029"/>
                      <a:pt x="6985" y="1151"/>
                    </a:cubicBezTo>
                    <a:cubicBezTo>
                      <a:pt x="7075" y="1262"/>
                      <a:pt x="7168" y="1492"/>
                      <a:pt x="7233" y="1664"/>
                    </a:cubicBezTo>
                    <a:cubicBezTo>
                      <a:pt x="7287" y="1811"/>
                      <a:pt x="7315" y="1961"/>
                      <a:pt x="7315" y="2116"/>
                    </a:cubicBezTo>
                    <a:cubicBezTo>
                      <a:pt x="7319" y="2612"/>
                      <a:pt x="7272" y="2920"/>
                      <a:pt x="7254" y="3010"/>
                    </a:cubicBezTo>
                    <a:lnTo>
                      <a:pt x="3224" y="8340"/>
                    </a:lnTo>
                    <a:lnTo>
                      <a:pt x="1555" y="7335"/>
                    </a:lnTo>
                    <a:lnTo>
                      <a:pt x="1" y="10034"/>
                    </a:lnTo>
                    <a:lnTo>
                      <a:pt x="2244" y="11304"/>
                    </a:lnTo>
                    <a:cubicBezTo>
                      <a:pt x="2639" y="11529"/>
                      <a:pt x="3069" y="11636"/>
                      <a:pt x="3494" y="11636"/>
                    </a:cubicBezTo>
                    <a:cubicBezTo>
                      <a:pt x="4341" y="11636"/>
                      <a:pt x="5166" y="11211"/>
                      <a:pt x="5647" y="10446"/>
                    </a:cubicBezTo>
                    <a:lnTo>
                      <a:pt x="9800" y="3031"/>
                    </a:lnTo>
                    <a:cubicBezTo>
                      <a:pt x="10094" y="2662"/>
                      <a:pt x="10367" y="2306"/>
                      <a:pt x="10517" y="2066"/>
                    </a:cubicBezTo>
                    <a:cubicBezTo>
                      <a:pt x="10966" y="1351"/>
                      <a:pt x="10902" y="1308"/>
                      <a:pt x="10812" y="1272"/>
                    </a:cubicBezTo>
                    <a:cubicBezTo>
                      <a:pt x="10803" y="1268"/>
                      <a:pt x="10793" y="1266"/>
                      <a:pt x="10783" y="1266"/>
                    </a:cubicBezTo>
                    <a:cubicBezTo>
                      <a:pt x="10553" y="1266"/>
                      <a:pt x="10105" y="2199"/>
                      <a:pt x="9972" y="2199"/>
                    </a:cubicBezTo>
                    <a:cubicBezTo>
                      <a:pt x="9953" y="2199"/>
                      <a:pt x="9941" y="2181"/>
                      <a:pt x="9936" y="2138"/>
                    </a:cubicBezTo>
                    <a:cubicBezTo>
                      <a:pt x="9896" y="1779"/>
                      <a:pt x="10844" y="598"/>
                      <a:pt x="10582" y="501"/>
                    </a:cubicBezTo>
                    <a:cubicBezTo>
                      <a:pt x="10567" y="496"/>
                      <a:pt x="10552" y="493"/>
                      <a:pt x="10536" y="493"/>
                    </a:cubicBezTo>
                    <a:cubicBezTo>
                      <a:pt x="10188" y="493"/>
                      <a:pt x="9647" y="1784"/>
                      <a:pt x="9591" y="1893"/>
                    </a:cubicBezTo>
                    <a:cubicBezTo>
                      <a:pt x="9571" y="1932"/>
                      <a:pt x="9537" y="1948"/>
                      <a:pt x="9504" y="1948"/>
                    </a:cubicBezTo>
                    <a:cubicBezTo>
                      <a:pt x="9443" y="1948"/>
                      <a:pt x="9385" y="1894"/>
                      <a:pt x="9422" y="1829"/>
                    </a:cubicBezTo>
                    <a:cubicBezTo>
                      <a:pt x="9505" y="1681"/>
                      <a:pt x="10352" y="135"/>
                      <a:pt x="10015" y="9"/>
                    </a:cubicBezTo>
                    <a:cubicBezTo>
                      <a:pt x="9999" y="3"/>
                      <a:pt x="9983" y="0"/>
                      <a:pt x="9968"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4"/>
              <p:cNvSpPr/>
              <p:nvPr/>
            </p:nvSpPr>
            <p:spPr>
              <a:xfrm flipH="1">
                <a:off x="8108534" y="2060426"/>
                <a:ext cx="254077" cy="497618"/>
              </a:xfrm>
              <a:custGeom>
                <a:rect b="b" l="l" r="r" t="t"/>
                <a:pathLst>
                  <a:path extrusionOk="0" h="10275" w="5246">
                    <a:moveTo>
                      <a:pt x="2880" y="0"/>
                    </a:moveTo>
                    <a:cubicBezTo>
                      <a:pt x="1946" y="0"/>
                      <a:pt x="1019" y="263"/>
                      <a:pt x="220" y="804"/>
                    </a:cubicBezTo>
                    <a:lnTo>
                      <a:pt x="1" y="951"/>
                    </a:lnTo>
                    <a:lnTo>
                      <a:pt x="72" y="8561"/>
                    </a:lnTo>
                    <a:cubicBezTo>
                      <a:pt x="84" y="9457"/>
                      <a:pt x="776" y="10201"/>
                      <a:pt x="1670" y="10269"/>
                    </a:cubicBezTo>
                    <a:cubicBezTo>
                      <a:pt x="1715" y="10272"/>
                      <a:pt x="1760" y="10274"/>
                      <a:pt x="1805" y="10274"/>
                    </a:cubicBezTo>
                    <a:cubicBezTo>
                      <a:pt x="2726" y="10274"/>
                      <a:pt x="3498" y="9545"/>
                      <a:pt x="3536" y="8611"/>
                    </a:cubicBezTo>
                    <a:cubicBezTo>
                      <a:pt x="3572" y="7667"/>
                      <a:pt x="3604" y="6712"/>
                      <a:pt x="3604" y="6712"/>
                    </a:cubicBezTo>
                    <a:cubicBezTo>
                      <a:pt x="3604" y="6712"/>
                      <a:pt x="5033" y="6579"/>
                      <a:pt x="5141" y="5165"/>
                    </a:cubicBezTo>
                    <a:cubicBezTo>
                      <a:pt x="5245" y="3750"/>
                      <a:pt x="5166" y="574"/>
                      <a:pt x="5166" y="574"/>
                    </a:cubicBezTo>
                    <a:lnTo>
                      <a:pt x="5209" y="560"/>
                    </a:lnTo>
                    <a:cubicBezTo>
                      <a:pt x="4476" y="190"/>
                      <a:pt x="3676" y="0"/>
                      <a:pt x="2880"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4"/>
              <p:cNvSpPr/>
              <p:nvPr/>
            </p:nvSpPr>
            <p:spPr>
              <a:xfrm flipH="1">
                <a:off x="8125245" y="2187557"/>
                <a:ext cx="22134" cy="20002"/>
              </a:xfrm>
              <a:custGeom>
                <a:rect b="b" l="l" r="r" t="t"/>
                <a:pathLst>
                  <a:path extrusionOk="0" h="413" w="457">
                    <a:moveTo>
                      <a:pt x="228" y="1"/>
                    </a:moveTo>
                    <a:cubicBezTo>
                      <a:pt x="176" y="1"/>
                      <a:pt x="124" y="21"/>
                      <a:pt x="83" y="60"/>
                    </a:cubicBezTo>
                    <a:cubicBezTo>
                      <a:pt x="4" y="138"/>
                      <a:pt x="0" y="267"/>
                      <a:pt x="79" y="350"/>
                    </a:cubicBezTo>
                    <a:cubicBezTo>
                      <a:pt x="119" y="392"/>
                      <a:pt x="173" y="413"/>
                      <a:pt x="227" y="413"/>
                    </a:cubicBezTo>
                    <a:cubicBezTo>
                      <a:pt x="280" y="413"/>
                      <a:pt x="333" y="393"/>
                      <a:pt x="374" y="354"/>
                    </a:cubicBezTo>
                    <a:cubicBezTo>
                      <a:pt x="452" y="275"/>
                      <a:pt x="457" y="146"/>
                      <a:pt x="377" y="63"/>
                    </a:cubicBezTo>
                    <a:cubicBezTo>
                      <a:pt x="336" y="22"/>
                      <a:pt x="282" y="1"/>
                      <a:pt x="22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
              <p:cNvSpPr/>
              <p:nvPr/>
            </p:nvSpPr>
            <p:spPr>
              <a:xfrm flipH="1">
                <a:off x="8116237" y="2182036"/>
                <a:ext cx="35501" cy="11139"/>
              </a:xfrm>
              <a:custGeom>
                <a:rect b="b" l="l" r="r" t="t"/>
                <a:pathLst>
                  <a:path extrusionOk="0" h="230" w="733">
                    <a:moveTo>
                      <a:pt x="350" y="1"/>
                    </a:moveTo>
                    <a:cubicBezTo>
                      <a:pt x="241" y="1"/>
                      <a:pt x="146" y="37"/>
                      <a:pt x="87" y="77"/>
                    </a:cubicBezTo>
                    <a:cubicBezTo>
                      <a:pt x="22" y="120"/>
                      <a:pt x="1" y="163"/>
                      <a:pt x="8" y="174"/>
                    </a:cubicBezTo>
                    <a:cubicBezTo>
                      <a:pt x="11" y="177"/>
                      <a:pt x="15" y="178"/>
                      <a:pt x="21" y="178"/>
                    </a:cubicBezTo>
                    <a:cubicBezTo>
                      <a:pt x="62" y="178"/>
                      <a:pt x="179" y="118"/>
                      <a:pt x="330" y="118"/>
                    </a:cubicBezTo>
                    <a:cubicBezTo>
                      <a:pt x="343" y="118"/>
                      <a:pt x="357" y="119"/>
                      <a:pt x="370" y="120"/>
                    </a:cubicBezTo>
                    <a:cubicBezTo>
                      <a:pt x="551" y="133"/>
                      <a:pt x="675" y="230"/>
                      <a:pt x="714" y="230"/>
                    </a:cubicBezTo>
                    <a:cubicBezTo>
                      <a:pt x="717" y="230"/>
                      <a:pt x="720" y="229"/>
                      <a:pt x="722" y="227"/>
                    </a:cubicBezTo>
                    <a:cubicBezTo>
                      <a:pt x="733" y="217"/>
                      <a:pt x="715" y="170"/>
                      <a:pt x="658" y="116"/>
                    </a:cubicBezTo>
                    <a:cubicBezTo>
                      <a:pt x="600" y="66"/>
                      <a:pt x="504" y="12"/>
                      <a:pt x="381" y="2"/>
                    </a:cubicBezTo>
                    <a:cubicBezTo>
                      <a:pt x="371" y="1"/>
                      <a:pt x="361" y="1"/>
                      <a:pt x="3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4"/>
              <p:cNvSpPr/>
              <p:nvPr/>
            </p:nvSpPr>
            <p:spPr>
              <a:xfrm flipH="1">
                <a:off x="8227291" y="2189688"/>
                <a:ext cx="22812" cy="19953"/>
              </a:xfrm>
              <a:custGeom>
                <a:rect b="b" l="l" r="r" t="t"/>
                <a:pathLst>
                  <a:path extrusionOk="0" h="412" w="471">
                    <a:moveTo>
                      <a:pt x="236" y="0"/>
                    </a:moveTo>
                    <a:cubicBezTo>
                      <a:pt x="172" y="0"/>
                      <a:pt x="108" y="30"/>
                      <a:pt x="68" y="87"/>
                    </a:cubicBezTo>
                    <a:cubicBezTo>
                      <a:pt x="0" y="180"/>
                      <a:pt x="25" y="310"/>
                      <a:pt x="118" y="374"/>
                    </a:cubicBezTo>
                    <a:cubicBezTo>
                      <a:pt x="155" y="399"/>
                      <a:pt x="196" y="411"/>
                      <a:pt x="237" y="411"/>
                    </a:cubicBezTo>
                    <a:cubicBezTo>
                      <a:pt x="301" y="411"/>
                      <a:pt x="364" y="381"/>
                      <a:pt x="406" y="324"/>
                    </a:cubicBezTo>
                    <a:cubicBezTo>
                      <a:pt x="471" y="231"/>
                      <a:pt x="449" y="105"/>
                      <a:pt x="355" y="37"/>
                    </a:cubicBezTo>
                    <a:cubicBezTo>
                      <a:pt x="319" y="12"/>
                      <a:pt x="278" y="0"/>
                      <a:pt x="23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4"/>
              <p:cNvSpPr/>
              <p:nvPr/>
            </p:nvSpPr>
            <p:spPr>
              <a:xfrm flipH="1">
                <a:off x="8219106" y="2184264"/>
                <a:ext cx="35743" cy="11042"/>
              </a:xfrm>
              <a:custGeom>
                <a:rect b="b" l="l" r="r" t="t"/>
                <a:pathLst>
                  <a:path extrusionOk="0" h="228" w="738">
                    <a:moveTo>
                      <a:pt x="340" y="0"/>
                    </a:moveTo>
                    <a:cubicBezTo>
                      <a:pt x="236" y="0"/>
                      <a:pt x="148" y="36"/>
                      <a:pt x="91" y="74"/>
                    </a:cubicBezTo>
                    <a:cubicBezTo>
                      <a:pt x="27" y="117"/>
                      <a:pt x="1" y="160"/>
                      <a:pt x="12" y="171"/>
                    </a:cubicBezTo>
                    <a:cubicBezTo>
                      <a:pt x="14" y="174"/>
                      <a:pt x="18" y="175"/>
                      <a:pt x="24" y="175"/>
                    </a:cubicBezTo>
                    <a:cubicBezTo>
                      <a:pt x="63" y="175"/>
                      <a:pt x="183" y="115"/>
                      <a:pt x="335" y="115"/>
                    </a:cubicBezTo>
                    <a:cubicBezTo>
                      <a:pt x="348" y="115"/>
                      <a:pt x="361" y="116"/>
                      <a:pt x="375" y="117"/>
                    </a:cubicBezTo>
                    <a:cubicBezTo>
                      <a:pt x="552" y="130"/>
                      <a:pt x="678" y="227"/>
                      <a:pt x="718" y="227"/>
                    </a:cubicBezTo>
                    <a:cubicBezTo>
                      <a:pt x="721" y="227"/>
                      <a:pt x="724" y="226"/>
                      <a:pt x="726" y="224"/>
                    </a:cubicBezTo>
                    <a:cubicBezTo>
                      <a:pt x="737" y="214"/>
                      <a:pt x="719" y="168"/>
                      <a:pt x="662" y="117"/>
                    </a:cubicBezTo>
                    <a:cubicBezTo>
                      <a:pt x="604" y="63"/>
                      <a:pt x="504" y="9"/>
                      <a:pt x="382" y="2"/>
                    </a:cubicBezTo>
                    <a:cubicBezTo>
                      <a:pt x="367" y="1"/>
                      <a:pt x="353" y="0"/>
                      <a:pt x="34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4"/>
              <p:cNvSpPr/>
              <p:nvPr/>
            </p:nvSpPr>
            <p:spPr>
              <a:xfrm flipH="1">
                <a:off x="8110277" y="2038196"/>
                <a:ext cx="255433" cy="208249"/>
              </a:xfrm>
              <a:custGeom>
                <a:rect b="b" l="l" r="r" t="t"/>
                <a:pathLst>
                  <a:path extrusionOk="0" h="4300" w="5274">
                    <a:moveTo>
                      <a:pt x="2832" y="0"/>
                    </a:moveTo>
                    <a:cubicBezTo>
                      <a:pt x="2374" y="0"/>
                      <a:pt x="1874" y="49"/>
                      <a:pt x="1350" y="175"/>
                    </a:cubicBezTo>
                    <a:cubicBezTo>
                      <a:pt x="1350" y="175"/>
                      <a:pt x="126" y="631"/>
                      <a:pt x="65" y="1281"/>
                    </a:cubicBezTo>
                    <a:cubicBezTo>
                      <a:pt x="0" y="1930"/>
                      <a:pt x="79" y="3007"/>
                      <a:pt x="79" y="3007"/>
                    </a:cubicBezTo>
                    <a:lnTo>
                      <a:pt x="154" y="3015"/>
                    </a:lnTo>
                    <a:lnTo>
                      <a:pt x="123" y="4299"/>
                    </a:lnTo>
                    <a:lnTo>
                      <a:pt x="600" y="4231"/>
                    </a:lnTo>
                    <a:lnTo>
                      <a:pt x="668" y="2630"/>
                    </a:lnTo>
                    <a:cubicBezTo>
                      <a:pt x="668" y="2630"/>
                      <a:pt x="1501" y="2056"/>
                      <a:pt x="1515" y="1163"/>
                    </a:cubicBezTo>
                    <a:cubicBezTo>
                      <a:pt x="1731" y="1134"/>
                      <a:pt x="2388" y="1054"/>
                      <a:pt x="3160" y="1054"/>
                    </a:cubicBezTo>
                    <a:cubicBezTo>
                      <a:pt x="3851" y="1054"/>
                      <a:pt x="4633" y="1118"/>
                      <a:pt x="5273" y="1338"/>
                    </a:cubicBezTo>
                    <a:lnTo>
                      <a:pt x="5273" y="1019"/>
                    </a:lnTo>
                    <a:cubicBezTo>
                      <a:pt x="5273" y="821"/>
                      <a:pt x="5129" y="423"/>
                      <a:pt x="4943" y="355"/>
                    </a:cubicBezTo>
                    <a:cubicBezTo>
                      <a:pt x="4535" y="205"/>
                      <a:pt x="3774" y="0"/>
                      <a:pt x="28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flipH="1">
                <a:off x="8186995" y="2351061"/>
                <a:ext cx="87275" cy="52353"/>
              </a:xfrm>
              <a:custGeom>
                <a:rect b="b" l="l" r="r" t="t"/>
                <a:pathLst>
                  <a:path extrusionOk="0" h="1081" w="1802">
                    <a:moveTo>
                      <a:pt x="0" y="0"/>
                    </a:moveTo>
                    <a:cubicBezTo>
                      <a:pt x="1" y="1"/>
                      <a:pt x="337" y="1066"/>
                      <a:pt x="1770" y="1081"/>
                    </a:cubicBezTo>
                    <a:lnTo>
                      <a:pt x="1802" y="711"/>
                    </a:lnTo>
                    <a:cubicBezTo>
                      <a:pt x="1802" y="711"/>
                      <a:pt x="897" y="693"/>
                      <a:pt x="0"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flipH="1">
                <a:off x="8220172" y="2167119"/>
                <a:ext cx="35888" cy="5521"/>
              </a:xfrm>
              <a:custGeom>
                <a:rect b="b" l="l" r="r" t="t"/>
                <a:pathLst>
                  <a:path extrusionOk="0" h="114" w="741">
                    <a:moveTo>
                      <a:pt x="554" y="1"/>
                    </a:moveTo>
                    <a:cubicBezTo>
                      <a:pt x="499" y="1"/>
                      <a:pt x="435" y="3"/>
                      <a:pt x="367" y="8"/>
                    </a:cubicBezTo>
                    <a:cubicBezTo>
                      <a:pt x="163" y="26"/>
                      <a:pt x="1" y="62"/>
                      <a:pt x="4" y="86"/>
                    </a:cubicBezTo>
                    <a:cubicBezTo>
                      <a:pt x="4" y="103"/>
                      <a:pt x="77" y="114"/>
                      <a:pt x="183" y="114"/>
                    </a:cubicBezTo>
                    <a:cubicBezTo>
                      <a:pt x="239" y="114"/>
                      <a:pt x="305" y="111"/>
                      <a:pt x="375" y="105"/>
                    </a:cubicBezTo>
                    <a:cubicBezTo>
                      <a:pt x="576" y="91"/>
                      <a:pt x="741" y="55"/>
                      <a:pt x="737" y="30"/>
                    </a:cubicBezTo>
                    <a:cubicBezTo>
                      <a:pt x="734" y="10"/>
                      <a:pt x="661" y="1"/>
                      <a:pt x="5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flipH="1">
                <a:off x="8121855" y="2150992"/>
                <a:ext cx="35259" cy="8863"/>
              </a:xfrm>
              <a:custGeom>
                <a:rect b="b" l="l" r="r" t="t"/>
                <a:pathLst>
                  <a:path extrusionOk="0" h="183" w="728">
                    <a:moveTo>
                      <a:pt x="409" y="1"/>
                    </a:moveTo>
                    <a:cubicBezTo>
                      <a:pt x="390" y="1"/>
                      <a:pt x="371" y="2"/>
                      <a:pt x="352" y="3"/>
                    </a:cubicBezTo>
                    <a:cubicBezTo>
                      <a:pt x="130" y="22"/>
                      <a:pt x="0" y="161"/>
                      <a:pt x="22" y="179"/>
                    </a:cubicBezTo>
                    <a:cubicBezTo>
                      <a:pt x="24" y="182"/>
                      <a:pt x="27" y="183"/>
                      <a:pt x="31" y="183"/>
                    </a:cubicBezTo>
                    <a:cubicBezTo>
                      <a:pt x="67" y="183"/>
                      <a:pt x="194" y="113"/>
                      <a:pt x="363" y="101"/>
                    </a:cubicBezTo>
                    <a:cubicBezTo>
                      <a:pt x="392" y="97"/>
                      <a:pt x="421" y="96"/>
                      <a:pt x="448" y="96"/>
                    </a:cubicBezTo>
                    <a:cubicBezTo>
                      <a:pt x="563" y="96"/>
                      <a:pt x="655" y="121"/>
                      <a:pt x="693" y="121"/>
                    </a:cubicBezTo>
                    <a:cubicBezTo>
                      <a:pt x="703" y="121"/>
                      <a:pt x="709" y="119"/>
                      <a:pt x="711" y="115"/>
                    </a:cubicBezTo>
                    <a:cubicBezTo>
                      <a:pt x="728" y="95"/>
                      <a:pt x="601" y="1"/>
                      <a:pt x="4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flipH="1">
                <a:off x="8173241" y="2285291"/>
                <a:ext cx="42475" cy="14965"/>
              </a:xfrm>
              <a:custGeom>
                <a:rect b="b" l="l" r="r" t="t"/>
                <a:pathLst>
                  <a:path extrusionOk="0" h="309" w="877">
                    <a:moveTo>
                      <a:pt x="31" y="0"/>
                    </a:moveTo>
                    <a:cubicBezTo>
                      <a:pt x="29" y="0"/>
                      <a:pt x="27" y="1"/>
                      <a:pt x="26" y="2"/>
                    </a:cubicBezTo>
                    <a:cubicBezTo>
                      <a:pt x="1" y="15"/>
                      <a:pt x="134" y="209"/>
                      <a:pt x="399" y="282"/>
                    </a:cubicBezTo>
                    <a:cubicBezTo>
                      <a:pt x="469" y="301"/>
                      <a:pt x="536" y="309"/>
                      <a:pt x="596" y="309"/>
                    </a:cubicBezTo>
                    <a:cubicBezTo>
                      <a:pt x="763" y="309"/>
                      <a:pt x="877" y="250"/>
                      <a:pt x="866" y="231"/>
                    </a:cubicBezTo>
                    <a:cubicBezTo>
                      <a:pt x="864" y="224"/>
                      <a:pt x="849" y="223"/>
                      <a:pt x="823" y="223"/>
                    </a:cubicBezTo>
                    <a:cubicBezTo>
                      <a:pt x="798" y="223"/>
                      <a:pt x="763" y="224"/>
                      <a:pt x="720" y="224"/>
                    </a:cubicBezTo>
                    <a:cubicBezTo>
                      <a:pt x="641" y="224"/>
                      <a:pt x="536" y="219"/>
                      <a:pt x="425" y="188"/>
                    </a:cubicBezTo>
                    <a:cubicBezTo>
                      <a:pt x="205" y="131"/>
                      <a:pt x="65" y="0"/>
                      <a:pt x="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
              <p:cNvSpPr/>
              <p:nvPr/>
            </p:nvSpPr>
            <p:spPr>
              <a:xfrm flipH="1">
                <a:off x="8315292" y="1999451"/>
                <a:ext cx="80495" cy="77682"/>
              </a:xfrm>
              <a:custGeom>
                <a:rect b="b" l="l" r="r" t="t"/>
                <a:pathLst>
                  <a:path extrusionOk="0" h="1604" w="1662">
                    <a:moveTo>
                      <a:pt x="1415" y="1366"/>
                    </a:moveTo>
                    <a:lnTo>
                      <a:pt x="1369" y="1399"/>
                    </a:lnTo>
                    <a:lnTo>
                      <a:pt x="1369" y="1399"/>
                    </a:lnTo>
                    <a:cubicBezTo>
                      <a:pt x="1385" y="1389"/>
                      <a:pt x="1400" y="1378"/>
                      <a:pt x="1415" y="1366"/>
                    </a:cubicBezTo>
                    <a:close/>
                    <a:moveTo>
                      <a:pt x="769" y="0"/>
                    </a:moveTo>
                    <a:cubicBezTo>
                      <a:pt x="731" y="0"/>
                      <a:pt x="692" y="3"/>
                      <a:pt x="654" y="10"/>
                    </a:cubicBezTo>
                    <a:cubicBezTo>
                      <a:pt x="331" y="60"/>
                      <a:pt x="65" y="351"/>
                      <a:pt x="33" y="677"/>
                    </a:cubicBezTo>
                    <a:cubicBezTo>
                      <a:pt x="0" y="1000"/>
                      <a:pt x="197" y="1330"/>
                      <a:pt x="489" y="1474"/>
                    </a:cubicBezTo>
                    <a:cubicBezTo>
                      <a:pt x="602" y="1530"/>
                      <a:pt x="728" y="1556"/>
                      <a:pt x="854" y="1556"/>
                    </a:cubicBezTo>
                    <a:cubicBezTo>
                      <a:pt x="981" y="1556"/>
                      <a:pt x="1109" y="1529"/>
                      <a:pt x="1226" y="1478"/>
                    </a:cubicBezTo>
                    <a:lnTo>
                      <a:pt x="1226" y="1478"/>
                    </a:lnTo>
                    <a:cubicBezTo>
                      <a:pt x="1181" y="1521"/>
                      <a:pt x="1135" y="1563"/>
                      <a:pt x="1088" y="1603"/>
                    </a:cubicBezTo>
                    <a:lnTo>
                      <a:pt x="1369" y="1399"/>
                    </a:lnTo>
                    <a:lnTo>
                      <a:pt x="1369" y="1399"/>
                    </a:lnTo>
                    <a:cubicBezTo>
                      <a:pt x="1324" y="1430"/>
                      <a:pt x="1276" y="1456"/>
                      <a:pt x="1226" y="1478"/>
                    </a:cubicBezTo>
                    <a:lnTo>
                      <a:pt x="1226" y="1478"/>
                    </a:lnTo>
                    <a:cubicBezTo>
                      <a:pt x="1343" y="1366"/>
                      <a:pt x="1450" y="1244"/>
                      <a:pt x="1526" y="1101"/>
                    </a:cubicBezTo>
                    <a:cubicBezTo>
                      <a:pt x="1627" y="904"/>
                      <a:pt x="1662" y="656"/>
                      <a:pt x="1565" y="455"/>
                    </a:cubicBezTo>
                    <a:cubicBezTo>
                      <a:pt x="1497" y="311"/>
                      <a:pt x="1365" y="200"/>
                      <a:pt x="1224" y="124"/>
                    </a:cubicBezTo>
                    <a:cubicBezTo>
                      <a:pt x="1083" y="50"/>
                      <a:pt x="926" y="0"/>
                      <a:pt x="7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p:nvPr/>
            </p:nvSpPr>
            <p:spPr>
              <a:xfrm flipH="1">
                <a:off x="8355587" y="2171817"/>
                <a:ext cx="47900" cy="78892"/>
              </a:xfrm>
              <a:custGeom>
                <a:rect b="b" l="l" r="r" t="t"/>
                <a:pathLst>
                  <a:path extrusionOk="0" h="1629" w="989">
                    <a:moveTo>
                      <a:pt x="750" y="0"/>
                    </a:moveTo>
                    <a:cubicBezTo>
                      <a:pt x="486" y="0"/>
                      <a:pt x="75" y="118"/>
                      <a:pt x="38" y="826"/>
                    </a:cubicBezTo>
                    <a:cubicBezTo>
                      <a:pt x="1" y="1497"/>
                      <a:pt x="402" y="1628"/>
                      <a:pt x="694" y="1628"/>
                    </a:cubicBezTo>
                    <a:cubicBezTo>
                      <a:pt x="856" y="1628"/>
                      <a:pt x="984" y="1588"/>
                      <a:pt x="985" y="1576"/>
                    </a:cubicBezTo>
                    <a:cubicBezTo>
                      <a:pt x="989" y="1555"/>
                      <a:pt x="981" y="618"/>
                      <a:pt x="977" y="213"/>
                    </a:cubicBezTo>
                    <a:cubicBezTo>
                      <a:pt x="977" y="101"/>
                      <a:pt x="888" y="4"/>
                      <a:pt x="773" y="1"/>
                    </a:cubicBezTo>
                    <a:cubicBezTo>
                      <a:pt x="766" y="0"/>
                      <a:pt x="758" y="0"/>
                      <a:pt x="750"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flipH="1">
                <a:off x="8366727" y="2187945"/>
                <a:ext cx="21940" cy="44168"/>
              </a:xfrm>
              <a:custGeom>
                <a:rect b="b" l="l" r="r" t="t"/>
                <a:pathLst>
                  <a:path extrusionOk="0" h="912" w="453">
                    <a:moveTo>
                      <a:pt x="295" y="1"/>
                    </a:moveTo>
                    <a:cubicBezTo>
                      <a:pt x="291" y="1"/>
                      <a:pt x="287" y="1"/>
                      <a:pt x="284" y="1"/>
                    </a:cubicBezTo>
                    <a:cubicBezTo>
                      <a:pt x="201" y="1"/>
                      <a:pt x="126" y="73"/>
                      <a:pt x="83" y="152"/>
                    </a:cubicBezTo>
                    <a:cubicBezTo>
                      <a:pt x="40" y="231"/>
                      <a:pt x="7" y="332"/>
                      <a:pt x="4" y="440"/>
                    </a:cubicBezTo>
                    <a:cubicBezTo>
                      <a:pt x="0" y="647"/>
                      <a:pt x="98" y="852"/>
                      <a:pt x="244" y="902"/>
                    </a:cubicBezTo>
                    <a:cubicBezTo>
                      <a:pt x="267" y="909"/>
                      <a:pt x="289" y="912"/>
                      <a:pt x="310" y="912"/>
                    </a:cubicBezTo>
                    <a:cubicBezTo>
                      <a:pt x="354" y="912"/>
                      <a:pt x="391" y="899"/>
                      <a:pt x="413" y="884"/>
                    </a:cubicBezTo>
                    <a:cubicBezTo>
                      <a:pt x="446" y="859"/>
                      <a:pt x="453" y="838"/>
                      <a:pt x="449" y="834"/>
                    </a:cubicBezTo>
                    <a:cubicBezTo>
                      <a:pt x="449" y="834"/>
                      <a:pt x="449" y="834"/>
                      <a:pt x="448" y="834"/>
                    </a:cubicBezTo>
                    <a:cubicBezTo>
                      <a:pt x="443" y="834"/>
                      <a:pt x="428" y="850"/>
                      <a:pt x="399" y="859"/>
                    </a:cubicBezTo>
                    <a:cubicBezTo>
                      <a:pt x="382" y="865"/>
                      <a:pt x="360" y="870"/>
                      <a:pt x="335" y="870"/>
                    </a:cubicBezTo>
                    <a:cubicBezTo>
                      <a:pt x="313" y="870"/>
                      <a:pt x="288" y="866"/>
                      <a:pt x="262" y="856"/>
                    </a:cubicBezTo>
                    <a:cubicBezTo>
                      <a:pt x="155" y="809"/>
                      <a:pt x="72" y="630"/>
                      <a:pt x="80" y="440"/>
                    </a:cubicBezTo>
                    <a:cubicBezTo>
                      <a:pt x="80" y="346"/>
                      <a:pt x="105" y="256"/>
                      <a:pt x="144" y="185"/>
                    </a:cubicBezTo>
                    <a:cubicBezTo>
                      <a:pt x="180" y="109"/>
                      <a:pt x="230" y="59"/>
                      <a:pt x="287" y="52"/>
                    </a:cubicBezTo>
                    <a:cubicBezTo>
                      <a:pt x="294" y="50"/>
                      <a:pt x="301" y="50"/>
                      <a:pt x="307" y="50"/>
                    </a:cubicBezTo>
                    <a:cubicBezTo>
                      <a:pt x="351" y="50"/>
                      <a:pt x="382" y="81"/>
                      <a:pt x="392" y="109"/>
                    </a:cubicBezTo>
                    <a:cubicBezTo>
                      <a:pt x="403" y="138"/>
                      <a:pt x="395" y="160"/>
                      <a:pt x="403" y="160"/>
                    </a:cubicBezTo>
                    <a:cubicBezTo>
                      <a:pt x="403" y="160"/>
                      <a:pt x="403" y="160"/>
                      <a:pt x="404" y="160"/>
                    </a:cubicBezTo>
                    <a:cubicBezTo>
                      <a:pt x="409" y="160"/>
                      <a:pt x="424" y="141"/>
                      <a:pt x="421" y="102"/>
                    </a:cubicBezTo>
                    <a:cubicBezTo>
                      <a:pt x="417" y="80"/>
                      <a:pt x="406" y="55"/>
                      <a:pt x="381" y="34"/>
                    </a:cubicBezTo>
                    <a:cubicBezTo>
                      <a:pt x="362" y="14"/>
                      <a:pt x="328" y="1"/>
                      <a:pt x="295"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flipH="1">
                <a:off x="7720053" y="2405110"/>
                <a:ext cx="955428" cy="792751"/>
              </a:xfrm>
              <a:custGeom>
                <a:rect b="b" l="l" r="r" t="t"/>
                <a:pathLst>
                  <a:path extrusionOk="0" h="16369" w="19727">
                    <a:moveTo>
                      <a:pt x="10287" y="1"/>
                    </a:moveTo>
                    <a:cubicBezTo>
                      <a:pt x="9167" y="112"/>
                      <a:pt x="8586" y="1436"/>
                      <a:pt x="8586" y="1436"/>
                    </a:cubicBezTo>
                    <a:cubicBezTo>
                      <a:pt x="8123" y="316"/>
                      <a:pt x="6378" y="152"/>
                      <a:pt x="6378" y="152"/>
                    </a:cubicBezTo>
                    <a:lnTo>
                      <a:pt x="6378" y="152"/>
                    </a:lnTo>
                    <a:lnTo>
                      <a:pt x="6411" y="1310"/>
                    </a:lnTo>
                    <a:cubicBezTo>
                      <a:pt x="5851" y="1346"/>
                      <a:pt x="5008" y="1490"/>
                      <a:pt x="4584" y="1644"/>
                    </a:cubicBezTo>
                    <a:cubicBezTo>
                      <a:pt x="3611" y="1996"/>
                      <a:pt x="2757" y="2470"/>
                      <a:pt x="2092" y="3248"/>
                    </a:cubicBezTo>
                    <a:cubicBezTo>
                      <a:pt x="1536" y="3899"/>
                      <a:pt x="1199" y="4706"/>
                      <a:pt x="1070" y="5553"/>
                    </a:cubicBezTo>
                    <a:lnTo>
                      <a:pt x="0" y="12474"/>
                    </a:lnTo>
                    <a:lnTo>
                      <a:pt x="3877" y="12843"/>
                    </a:lnTo>
                    <a:lnTo>
                      <a:pt x="4501" y="7588"/>
                    </a:lnTo>
                    <a:lnTo>
                      <a:pt x="4584" y="11526"/>
                    </a:lnTo>
                    <a:lnTo>
                      <a:pt x="4627" y="15794"/>
                    </a:lnTo>
                    <a:lnTo>
                      <a:pt x="14699" y="16368"/>
                    </a:lnTo>
                    <a:lnTo>
                      <a:pt x="14699" y="16368"/>
                    </a:lnTo>
                    <a:lnTo>
                      <a:pt x="14027" y="11677"/>
                    </a:lnTo>
                    <a:lnTo>
                      <a:pt x="13482" y="6831"/>
                    </a:lnTo>
                    <a:lnTo>
                      <a:pt x="13482" y="6831"/>
                    </a:lnTo>
                    <a:lnTo>
                      <a:pt x="17527" y="9110"/>
                    </a:lnTo>
                    <a:lnTo>
                      <a:pt x="19727" y="6296"/>
                    </a:lnTo>
                    <a:cubicBezTo>
                      <a:pt x="19727" y="6296"/>
                      <a:pt x="14763" y="2962"/>
                      <a:pt x="14278" y="2682"/>
                    </a:cubicBezTo>
                    <a:cubicBezTo>
                      <a:pt x="12067" y="1389"/>
                      <a:pt x="10947" y="1296"/>
                      <a:pt x="10280" y="1260"/>
                    </a:cubicBezTo>
                    <a:lnTo>
                      <a:pt x="10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flipH="1">
                <a:off x="8407070" y="2495676"/>
                <a:ext cx="61025" cy="275567"/>
              </a:xfrm>
              <a:custGeom>
                <a:rect b="b" l="l" r="r" t="t"/>
                <a:pathLst>
                  <a:path extrusionOk="0" h="5690" w="1260">
                    <a:moveTo>
                      <a:pt x="18" y="0"/>
                    </a:moveTo>
                    <a:cubicBezTo>
                      <a:pt x="0" y="22"/>
                      <a:pt x="359" y="141"/>
                      <a:pt x="689" y="596"/>
                    </a:cubicBezTo>
                    <a:cubicBezTo>
                      <a:pt x="855" y="823"/>
                      <a:pt x="1001" y="1128"/>
                      <a:pt x="1080" y="1486"/>
                    </a:cubicBezTo>
                    <a:cubicBezTo>
                      <a:pt x="1160" y="1845"/>
                      <a:pt x="1163" y="2258"/>
                      <a:pt x="1102" y="2678"/>
                    </a:cubicBezTo>
                    <a:cubicBezTo>
                      <a:pt x="969" y="3529"/>
                      <a:pt x="661" y="4254"/>
                      <a:pt x="499" y="4796"/>
                    </a:cubicBezTo>
                    <a:cubicBezTo>
                      <a:pt x="413" y="5069"/>
                      <a:pt x="352" y="5291"/>
                      <a:pt x="320" y="5445"/>
                    </a:cubicBezTo>
                    <a:cubicBezTo>
                      <a:pt x="284" y="5599"/>
                      <a:pt x="273" y="5686"/>
                      <a:pt x="280" y="5690"/>
                    </a:cubicBezTo>
                    <a:cubicBezTo>
                      <a:pt x="287" y="5690"/>
                      <a:pt x="312" y="5607"/>
                      <a:pt x="355" y="5453"/>
                    </a:cubicBezTo>
                    <a:cubicBezTo>
                      <a:pt x="403" y="5302"/>
                      <a:pt x="471" y="5087"/>
                      <a:pt x="564" y="4817"/>
                    </a:cubicBezTo>
                    <a:cubicBezTo>
                      <a:pt x="657" y="4552"/>
                      <a:pt x="776" y="4236"/>
                      <a:pt x="894" y="3881"/>
                    </a:cubicBezTo>
                    <a:cubicBezTo>
                      <a:pt x="1016" y="3525"/>
                      <a:pt x="1135" y="3127"/>
                      <a:pt x="1195" y="2692"/>
                    </a:cubicBezTo>
                    <a:cubicBezTo>
                      <a:pt x="1260" y="2261"/>
                      <a:pt x="1256" y="1838"/>
                      <a:pt x="1167" y="1465"/>
                    </a:cubicBezTo>
                    <a:cubicBezTo>
                      <a:pt x="1080" y="1095"/>
                      <a:pt x="923" y="783"/>
                      <a:pt x="747" y="557"/>
                    </a:cubicBezTo>
                    <a:cubicBezTo>
                      <a:pt x="567" y="327"/>
                      <a:pt x="381" y="184"/>
                      <a:pt x="244" y="104"/>
                    </a:cubicBezTo>
                    <a:cubicBezTo>
                      <a:pt x="173" y="65"/>
                      <a:pt x="118" y="36"/>
                      <a:pt x="80" y="22"/>
                    </a:cubicBezTo>
                    <a:cubicBezTo>
                      <a:pt x="40" y="8"/>
                      <a:pt x="18"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flipH="1">
                <a:off x="8016273" y="2499309"/>
                <a:ext cx="35985" cy="288643"/>
              </a:xfrm>
              <a:custGeom>
                <a:rect b="b" l="l" r="r" t="t"/>
                <a:pathLst>
                  <a:path extrusionOk="0" h="5960" w="743">
                    <a:moveTo>
                      <a:pt x="7" y="1"/>
                    </a:moveTo>
                    <a:cubicBezTo>
                      <a:pt x="7" y="1"/>
                      <a:pt x="7" y="1"/>
                      <a:pt x="7" y="1"/>
                    </a:cubicBezTo>
                    <a:cubicBezTo>
                      <a:pt x="0" y="1"/>
                      <a:pt x="7" y="87"/>
                      <a:pt x="25" y="234"/>
                    </a:cubicBezTo>
                    <a:cubicBezTo>
                      <a:pt x="47" y="407"/>
                      <a:pt x="72" y="622"/>
                      <a:pt x="104" y="873"/>
                    </a:cubicBezTo>
                    <a:cubicBezTo>
                      <a:pt x="172" y="1433"/>
                      <a:pt x="259" y="2169"/>
                      <a:pt x="359" y="2980"/>
                    </a:cubicBezTo>
                    <a:cubicBezTo>
                      <a:pt x="456" y="3795"/>
                      <a:pt x="545" y="4530"/>
                      <a:pt x="614" y="5087"/>
                    </a:cubicBezTo>
                    <a:cubicBezTo>
                      <a:pt x="646" y="5342"/>
                      <a:pt x="675" y="5557"/>
                      <a:pt x="696" y="5726"/>
                    </a:cubicBezTo>
                    <a:cubicBezTo>
                      <a:pt x="714" y="5877"/>
                      <a:pt x="728" y="5959"/>
                      <a:pt x="736" y="5959"/>
                    </a:cubicBezTo>
                    <a:cubicBezTo>
                      <a:pt x="743" y="5959"/>
                      <a:pt x="739" y="5877"/>
                      <a:pt x="732" y="5723"/>
                    </a:cubicBezTo>
                    <a:cubicBezTo>
                      <a:pt x="725" y="5572"/>
                      <a:pt x="707" y="5352"/>
                      <a:pt x="682" y="5080"/>
                    </a:cubicBezTo>
                    <a:cubicBezTo>
                      <a:pt x="635" y="4542"/>
                      <a:pt x="552" y="3795"/>
                      <a:pt x="456" y="2969"/>
                    </a:cubicBezTo>
                    <a:cubicBezTo>
                      <a:pt x="355" y="2148"/>
                      <a:pt x="254" y="1401"/>
                      <a:pt x="168" y="866"/>
                    </a:cubicBezTo>
                    <a:cubicBezTo>
                      <a:pt x="129" y="597"/>
                      <a:pt x="90" y="382"/>
                      <a:pt x="60" y="231"/>
                    </a:cubicBezTo>
                    <a:cubicBezTo>
                      <a:pt x="33" y="83"/>
                      <a:pt x="15" y="1"/>
                      <a:pt x="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flipH="1">
                <a:off x="8275432" y="2450296"/>
                <a:ext cx="90617" cy="42279"/>
              </a:xfrm>
              <a:custGeom>
                <a:rect b="b" l="l" r="r" t="t"/>
                <a:pathLst>
                  <a:path extrusionOk="0" h="873" w="1871">
                    <a:moveTo>
                      <a:pt x="1697" y="1"/>
                    </a:moveTo>
                    <a:cubicBezTo>
                      <a:pt x="1642" y="1"/>
                      <a:pt x="1576" y="12"/>
                      <a:pt x="1508" y="44"/>
                    </a:cubicBezTo>
                    <a:cubicBezTo>
                      <a:pt x="1400" y="90"/>
                      <a:pt x="1296" y="198"/>
                      <a:pt x="1228" y="334"/>
                    </a:cubicBezTo>
                    <a:cubicBezTo>
                      <a:pt x="1195" y="403"/>
                      <a:pt x="1167" y="478"/>
                      <a:pt x="1145" y="554"/>
                    </a:cubicBezTo>
                    <a:cubicBezTo>
                      <a:pt x="1120" y="629"/>
                      <a:pt x="1109" y="726"/>
                      <a:pt x="1074" y="761"/>
                    </a:cubicBezTo>
                    <a:cubicBezTo>
                      <a:pt x="1066" y="771"/>
                      <a:pt x="1058" y="775"/>
                      <a:pt x="1048" y="775"/>
                    </a:cubicBezTo>
                    <a:cubicBezTo>
                      <a:pt x="1039" y="775"/>
                      <a:pt x="1028" y="772"/>
                      <a:pt x="1013" y="765"/>
                    </a:cubicBezTo>
                    <a:cubicBezTo>
                      <a:pt x="976" y="751"/>
                      <a:pt x="940" y="733"/>
                      <a:pt x="905" y="718"/>
                    </a:cubicBezTo>
                    <a:cubicBezTo>
                      <a:pt x="832" y="686"/>
                      <a:pt x="764" y="654"/>
                      <a:pt x="696" y="622"/>
                    </a:cubicBezTo>
                    <a:cubicBezTo>
                      <a:pt x="574" y="568"/>
                      <a:pt x="456" y="514"/>
                      <a:pt x="341" y="463"/>
                    </a:cubicBezTo>
                    <a:cubicBezTo>
                      <a:pt x="160" y="386"/>
                      <a:pt x="37" y="340"/>
                      <a:pt x="12" y="340"/>
                    </a:cubicBezTo>
                    <a:cubicBezTo>
                      <a:pt x="9" y="340"/>
                      <a:pt x="8" y="341"/>
                      <a:pt x="7" y="342"/>
                    </a:cubicBezTo>
                    <a:cubicBezTo>
                      <a:pt x="0" y="356"/>
                      <a:pt x="118" y="425"/>
                      <a:pt x="312" y="525"/>
                    </a:cubicBezTo>
                    <a:cubicBezTo>
                      <a:pt x="423" y="582"/>
                      <a:pt x="539" y="640"/>
                      <a:pt x="657" y="700"/>
                    </a:cubicBezTo>
                    <a:cubicBezTo>
                      <a:pt x="725" y="736"/>
                      <a:pt x="794" y="769"/>
                      <a:pt x="865" y="804"/>
                    </a:cubicBezTo>
                    <a:cubicBezTo>
                      <a:pt x="901" y="819"/>
                      <a:pt x="933" y="837"/>
                      <a:pt x="976" y="855"/>
                    </a:cubicBezTo>
                    <a:cubicBezTo>
                      <a:pt x="998" y="866"/>
                      <a:pt x="1023" y="873"/>
                      <a:pt x="1056" y="873"/>
                    </a:cubicBezTo>
                    <a:cubicBezTo>
                      <a:pt x="1091" y="869"/>
                      <a:pt x="1124" y="851"/>
                      <a:pt x="1142" y="829"/>
                    </a:cubicBezTo>
                    <a:cubicBezTo>
                      <a:pt x="1185" y="783"/>
                      <a:pt x="1195" y="736"/>
                      <a:pt x="1206" y="697"/>
                    </a:cubicBezTo>
                    <a:cubicBezTo>
                      <a:pt x="1217" y="657"/>
                      <a:pt x="1224" y="618"/>
                      <a:pt x="1235" y="582"/>
                    </a:cubicBezTo>
                    <a:cubicBezTo>
                      <a:pt x="1256" y="506"/>
                      <a:pt x="1278" y="435"/>
                      <a:pt x="1311" y="374"/>
                    </a:cubicBezTo>
                    <a:cubicBezTo>
                      <a:pt x="1364" y="245"/>
                      <a:pt x="1450" y="152"/>
                      <a:pt x="1540" y="105"/>
                    </a:cubicBezTo>
                    <a:cubicBezTo>
                      <a:pt x="1619" y="59"/>
                      <a:pt x="1689" y="47"/>
                      <a:pt x="1745" y="47"/>
                    </a:cubicBezTo>
                    <a:cubicBezTo>
                      <a:pt x="1809" y="47"/>
                      <a:pt x="1852" y="64"/>
                      <a:pt x="1863" y="64"/>
                    </a:cubicBezTo>
                    <a:cubicBezTo>
                      <a:pt x="1865" y="64"/>
                      <a:pt x="1866" y="63"/>
                      <a:pt x="1866" y="62"/>
                    </a:cubicBezTo>
                    <a:cubicBezTo>
                      <a:pt x="1871" y="58"/>
                      <a:pt x="1845" y="29"/>
                      <a:pt x="1780" y="11"/>
                    </a:cubicBezTo>
                    <a:cubicBezTo>
                      <a:pt x="1758" y="5"/>
                      <a:pt x="1729" y="1"/>
                      <a:pt x="169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flipH="1">
                <a:off x="8175662" y="2446277"/>
                <a:ext cx="68338" cy="49108"/>
              </a:xfrm>
              <a:custGeom>
                <a:rect b="b" l="l" r="r" t="t"/>
                <a:pathLst>
                  <a:path extrusionOk="0" h="1014" w="1411">
                    <a:moveTo>
                      <a:pt x="29" y="0"/>
                    </a:moveTo>
                    <a:cubicBezTo>
                      <a:pt x="12" y="0"/>
                      <a:pt x="3" y="3"/>
                      <a:pt x="3" y="5"/>
                    </a:cubicBezTo>
                    <a:cubicBezTo>
                      <a:pt x="0" y="23"/>
                      <a:pt x="126" y="37"/>
                      <a:pt x="262" y="170"/>
                    </a:cubicBezTo>
                    <a:cubicBezTo>
                      <a:pt x="401" y="296"/>
                      <a:pt x="502" y="543"/>
                      <a:pt x="545" y="838"/>
                    </a:cubicBezTo>
                    <a:cubicBezTo>
                      <a:pt x="552" y="869"/>
                      <a:pt x="557" y="906"/>
                      <a:pt x="563" y="934"/>
                    </a:cubicBezTo>
                    <a:lnTo>
                      <a:pt x="578" y="1013"/>
                    </a:lnTo>
                    <a:lnTo>
                      <a:pt x="638" y="967"/>
                    </a:lnTo>
                    <a:cubicBezTo>
                      <a:pt x="1080" y="632"/>
                      <a:pt x="1410" y="360"/>
                      <a:pt x="1396" y="339"/>
                    </a:cubicBezTo>
                    <a:cubicBezTo>
                      <a:pt x="1396" y="338"/>
                      <a:pt x="1395" y="337"/>
                      <a:pt x="1393" y="337"/>
                    </a:cubicBezTo>
                    <a:cubicBezTo>
                      <a:pt x="1354" y="337"/>
                      <a:pt x="1039" y="551"/>
                      <a:pt x="645" y="841"/>
                    </a:cubicBezTo>
                    <a:lnTo>
                      <a:pt x="645" y="841"/>
                    </a:lnTo>
                    <a:cubicBezTo>
                      <a:pt x="644" y="834"/>
                      <a:pt x="643" y="827"/>
                      <a:pt x="643" y="819"/>
                    </a:cubicBezTo>
                    <a:cubicBezTo>
                      <a:pt x="613" y="672"/>
                      <a:pt x="578" y="529"/>
                      <a:pt x="524" y="407"/>
                    </a:cubicBezTo>
                    <a:cubicBezTo>
                      <a:pt x="466" y="281"/>
                      <a:pt x="388" y="185"/>
                      <a:pt x="308" y="120"/>
                    </a:cubicBezTo>
                    <a:cubicBezTo>
                      <a:pt x="186" y="19"/>
                      <a:pt x="77" y="0"/>
                      <a:pt x="2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flipH="1">
                <a:off x="8248311" y="2475335"/>
                <a:ext cx="15014" cy="131148"/>
              </a:xfrm>
              <a:custGeom>
                <a:rect b="b" l="l" r="r" t="t"/>
                <a:pathLst>
                  <a:path extrusionOk="0" h="2708" w="310">
                    <a:moveTo>
                      <a:pt x="15" y="1"/>
                    </a:moveTo>
                    <a:cubicBezTo>
                      <a:pt x="0" y="4"/>
                      <a:pt x="4" y="155"/>
                      <a:pt x="22" y="403"/>
                    </a:cubicBezTo>
                    <a:cubicBezTo>
                      <a:pt x="40" y="647"/>
                      <a:pt x="68" y="988"/>
                      <a:pt x="104" y="1361"/>
                    </a:cubicBezTo>
                    <a:cubicBezTo>
                      <a:pt x="172" y="2000"/>
                      <a:pt x="241" y="2535"/>
                      <a:pt x="277" y="2671"/>
                    </a:cubicBezTo>
                    <a:lnTo>
                      <a:pt x="280" y="2675"/>
                    </a:lnTo>
                    <a:cubicBezTo>
                      <a:pt x="291" y="2696"/>
                      <a:pt x="298" y="2707"/>
                      <a:pt x="302" y="2707"/>
                    </a:cubicBezTo>
                    <a:cubicBezTo>
                      <a:pt x="305" y="2703"/>
                      <a:pt x="305" y="2693"/>
                      <a:pt x="298" y="2668"/>
                    </a:cubicBezTo>
                    <a:lnTo>
                      <a:pt x="302" y="2668"/>
                    </a:lnTo>
                    <a:cubicBezTo>
                      <a:pt x="309" y="2531"/>
                      <a:pt x="270" y="1992"/>
                      <a:pt x="202" y="1350"/>
                    </a:cubicBezTo>
                    <a:cubicBezTo>
                      <a:pt x="166" y="977"/>
                      <a:pt x="123" y="635"/>
                      <a:pt x="90" y="395"/>
                    </a:cubicBezTo>
                    <a:cubicBezTo>
                      <a:pt x="58" y="151"/>
                      <a:pt x="29" y="1"/>
                      <a:pt x="1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flipH="1">
                <a:off x="8495167" y="2979504"/>
                <a:ext cx="156195" cy="39519"/>
              </a:xfrm>
              <a:custGeom>
                <a:rect b="b" l="l" r="r" t="t"/>
                <a:pathLst>
                  <a:path extrusionOk="0" h="816" w="3225">
                    <a:moveTo>
                      <a:pt x="47" y="1"/>
                    </a:moveTo>
                    <a:cubicBezTo>
                      <a:pt x="19" y="1"/>
                      <a:pt x="4" y="3"/>
                      <a:pt x="4" y="7"/>
                    </a:cubicBezTo>
                    <a:cubicBezTo>
                      <a:pt x="1" y="21"/>
                      <a:pt x="184" y="54"/>
                      <a:pt x="478" y="110"/>
                    </a:cubicBezTo>
                    <a:cubicBezTo>
                      <a:pt x="773" y="172"/>
                      <a:pt x="1178" y="254"/>
                      <a:pt x="1624" y="365"/>
                    </a:cubicBezTo>
                    <a:cubicBezTo>
                      <a:pt x="2065" y="477"/>
                      <a:pt x="2464" y="595"/>
                      <a:pt x="2751" y="682"/>
                    </a:cubicBezTo>
                    <a:cubicBezTo>
                      <a:pt x="3009" y="763"/>
                      <a:pt x="3181" y="816"/>
                      <a:pt x="3212" y="816"/>
                    </a:cubicBezTo>
                    <a:cubicBezTo>
                      <a:pt x="3215" y="816"/>
                      <a:pt x="3217" y="815"/>
                      <a:pt x="3217" y="814"/>
                    </a:cubicBezTo>
                    <a:cubicBezTo>
                      <a:pt x="3224" y="800"/>
                      <a:pt x="3052" y="725"/>
                      <a:pt x="2772" y="617"/>
                    </a:cubicBezTo>
                    <a:cubicBezTo>
                      <a:pt x="2489" y="513"/>
                      <a:pt x="2090" y="384"/>
                      <a:pt x="1645" y="272"/>
                    </a:cubicBezTo>
                    <a:cubicBezTo>
                      <a:pt x="1200" y="161"/>
                      <a:pt x="787" y="85"/>
                      <a:pt x="489" y="46"/>
                    </a:cubicBezTo>
                    <a:cubicBezTo>
                      <a:pt x="275" y="15"/>
                      <a:pt x="118" y="1"/>
                      <a:pt x="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flipH="1">
                <a:off x="8493811" y="2960180"/>
                <a:ext cx="142392" cy="59666"/>
              </a:xfrm>
              <a:custGeom>
                <a:rect b="b" l="l" r="r" t="t"/>
                <a:pathLst>
                  <a:path extrusionOk="0" h="1232" w="2940">
                    <a:moveTo>
                      <a:pt x="17" y="1"/>
                    </a:moveTo>
                    <a:cubicBezTo>
                      <a:pt x="9" y="1"/>
                      <a:pt x="4" y="2"/>
                      <a:pt x="4" y="4"/>
                    </a:cubicBezTo>
                    <a:cubicBezTo>
                      <a:pt x="1" y="18"/>
                      <a:pt x="173" y="75"/>
                      <a:pt x="449" y="165"/>
                    </a:cubicBezTo>
                    <a:cubicBezTo>
                      <a:pt x="725" y="255"/>
                      <a:pt x="1109" y="377"/>
                      <a:pt x="1526" y="524"/>
                    </a:cubicBezTo>
                    <a:cubicBezTo>
                      <a:pt x="1734" y="600"/>
                      <a:pt x="1931" y="671"/>
                      <a:pt x="2114" y="736"/>
                    </a:cubicBezTo>
                    <a:cubicBezTo>
                      <a:pt x="2297" y="804"/>
                      <a:pt x="2459" y="862"/>
                      <a:pt x="2585" y="930"/>
                    </a:cubicBezTo>
                    <a:cubicBezTo>
                      <a:pt x="2835" y="1060"/>
                      <a:pt x="2912" y="1232"/>
                      <a:pt x="2925" y="1232"/>
                    </a:cubicBezTo>
                    <a:cubicBezTo>
                      <a:pt x="2926" y="1232"/>
                      <a:pt x="2926" y="1231"/>
                      <a:pt x="2926" y="1231"/>
                    </a:cubicBezTo>
                    <a:cubicBezTo>
                      <a:pt x="2940" y="1231"/>
                      <a:pt x="2883" y="1031"/>
                      <a:pt x="2617" y="872"/>
                    </a:cubicBezTo>
                    <a:cubicBezTo>
                      <a:pt x="2491" y="789"/>
                      <a:pt x="2326" y="725"/>
                      <a:pt x="2146" y="653"/>
                    </a:cubicBezTo>
                    <a:cubicBezTo>
                      <a:pt x="1967" y="582"/>
                      <a:pt x="1770" y="506"/>
                      <a:pt x="1558" y="435"/>
                    </a:cubicBezTo>
                    <a:cubicBezTo>
                      <a:pt x="1138" y="287"/>
                      <a:pt x="751" y="173"/>
                      <a:pt x="467" y="97"/>
                    </a:cubicBezTo>
                    <a:cubicBezTo>
                      <a:pt x="228" y="36"/>
                      <a:pt x="62" y="1"/>
                      <a:pt x="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flipH="1">
                <a:off x="7734980" y="2699911"/>
                <a:ext cx="77250" cy="110469"/>
              </a:xfrm>
              <a:custGeom>
                <a:rect b="b" l="l" r="r" t="t"/>
                <a:pathLst>
                  <a:path extrusionOk="0" h="2281" w="1595">
                    <a:moveTo>
                      <a:pt x="1572" y="0"/>
                    </a:moveTo>
                    <a:cubicBezTo>
                      <a:pt x="1555" y="0"/>
                      <a:pt x="1446" y="107"/>
                      <a:pt x="1285" y="288"/>
                    </a:cubicBezTo>
                    <a:cubicBezTo>
                      <a:pt x="1121" y="478"/>
                      <a:pt x="902" y="751"/>
                      <a:pt x="687" y="1067"/>
                    </a:cubicBezTo>
                    <a:cubicBezTo>
                      <a:pt x="467" y="1382"/>
                      <a:pt x="291" y="1684"/>
                      <a:pt x="177" y="1907"/>
                    </a:cubicBezTo>
                    <a:cubicBezTo>
                      <a:pt x="58" y="2129"/>
                      <a:pt x="1" y="2273"/>
                      <a:pt x="11" y="2280"/>
                    </a:cubicBezTo>
                    <a:cubicBezTo>
                      <a:pt x="11" y="2280"/>
                      <a:pt x="12" y="2280"/>
                      <a:pt x="12" y="2280"/>
                    </a:cubicBezTo>
                    <a:cubicBezTo>
                      <a:pt x="42" y="2280"/>
                      <a:pt x="335" y="1742"/>
                      <a:pt x="765" y="1121"/>
                    </a:cubicBezTo>
                    <a:cubicBezTo>
                      <a:pt x="1192" y="493"/>
                      <a:pt x="1595" y="22"/>
                      <a:pt x="1573" y="1"/>
                    </a:cubicBezTo>
                    <a:cubicBezTo>
                      <a:pt x="1573" y="1"/>
                      <a:pt x="1572" y="0"/>
                      <a:pt x="15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flipH="1">
                <a:off x="7738128" y="2702332"/>
                <a:ext cx="88196" cy="85963"/>
              </a:xfrm>
              <a:custGeom>
                <a:rect b="b" l="l" r="r" t="t"/>
                <a:pathLst>
                  <a:path extrusionOk="0" h="1775" w="1821">
                    <a:moveTo>
                      <a:pt x="1799" y="0"/>
                    </a:moveTo>
                    <a:cubicBezTo>
                      <a:pt x="1777" y="0"/>
                      <a:pt x="1650" y="58"/>
                      <a:pt x="1465" y="166"/>
                    </a:cubicBezTo>
                    <a:cubicBezTo>
                      <a:pt x="1268" y="288"/>
                      <a:pt x="1006" y="479"/>
                      <a:pt x="754" y="729"/>
                    </a:cubicBezTo>
                    <a:cubicBezTo>
                      <a:pt x="499" y="981"/>
                      <a:pt x="306" y="1239"/>
                      <a:pt x="184" y="1437"/>
                    </a:cubicBezTo>
                    <a:cubicBezTo>
                      <a:pt x="58" y="1634"/>
                      <a:pt x="1" y="1767"/>
                      <a:pt x="12" y="1774"/>
                    </a:cubicBezTo>
                    <a:cubicBezTo>
                      <a:pt x="12" y="1775"/>
                      <a:pt x="13" y="1775"/>
                      <a:pt x="13" y="1775"/>
                    </a:cubicBezTo>
                    <a:cubicBezTo>
                      <a:pt x="48" y="1775"/>
                      <a:pt x="327" y="1282"/>
                      <a:pt x="823" y="798"/>
                    </a:cubicBezTo>
                    <a:cubicBezTo>
                      <a:pt x="1318" y="306"/>
                      <a:pt x="1821" y="27"/>
                      <a:pt x="1803" y="2"/>
                    </a:cubicBezTo>
                    <a:cubicBezTo>
                      <a:pt x="1803" y="1"/>
                      <a:pt x="1801" y="0"/>
                      <a:pt x="17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flipH="1">
                <a:off x="8307785" y="2605131"/>
                <a:ext cx="42136" cy="39906"/>
              </a:xfrm>
              <a:custGeom>
                <a:rect b="b" l="l" r="r" t="t"/>
                <a:pathLst>
                  <a:path extrusionOk="0" h="824" w="870">
                    <a:moveTo>
                      <a:pt x="451" y="1"/>
                    </a:moveTo>
                    <a:cubicBezTo>
                      <a:pt x="401" y="1"/>
                      <a:pt x="348" y="16"/>
                      <a:pt x="302" y="38"/>
                    </a:cubicBezTo>
                    <a:lnTo>
                      <a:pt x="234" y="74"/>
                    </a:lnTo>
                    <a:cubicBezTo>
                      <a:pt x="148" y="113"/>
                      <a:pt x="77" y="181"/>
                      <a:pt x="52" y="271"/>
                    </a:cubicBezTo>
                    <a:cubicBezTo>
                      <a:pt x="1" y="458"/>
                      <a:pt x="80" y="695"/>
                      <a:pt x="249" y="784"/>
                    </a:cubicBezTo>
                    <a:cubicBezTo>
                      <a:pt x="301" y="811"/>
                      <a:pt x="357" y="824"/>
                      <a:pt x="415" y="824"/>
                    </a:cubicBezTo>
                    <a:cubicBezTo>
                      <a:pt x="608" y="824"/>
                      <a:pt x="807" y="684"/>
                      <a:pt x="837" y="490"/>
                    </a:cubicBezTo>
                    <a:cubicBezTo>
                      <a:pt x="870" y="278"/>
                      <a:pt x="704" y="52"/>
                      <a:pt x="499" y="6"/>
                    </a:cubicBezTo>
                    <a:cubicBezTo>
                      <a:pt x="484" y="2"/>
                      <a:pt x="468" y="1"/>
                      <a:pt x="4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flipH="1">
                <a:off x="8571303" y="2808493"/>
                <a:ext cx="42330" cy="39858"/>
              </a:xfrm>
              <a:custGeom>
                <a:rect b="b" l="l" r="r" t="t"/>
                <a:pathLst>
                  <a:path extrusionOk="0" h="823" w="874">
                    <a:moveTo>
                      <a:pt x="448" y="1"/>
                    </a:moveTo>
                    <a:cubicBezTo>
                      <a:pt x="398" y="1"/>
                      <a:pt x="347" y="15"/>
                      <a:pt x="302" y="38"/>
                    </a:cubicBezTo>
                    <a:lnTo>
                      <a:pt x="234" y="71"/>
                    </a:lnTo>
                    <a:cubicBezTo>
                      <a:pt x="148" y="110"/>
                      <a:pt x="76" y="182"/>
                      <a:pt x="51" y="272"/>
                    </a:cubicBezTo>
                    <a:cubicBezTo>
                      <a:pt x="1" y="454"/>
                      <a:pt x="80" y="691"/>
                      <a:pt x="249" y="781"/>
                    </a:cubicBezTo>
                    <a:cubicBezTo>
                      <a:pt x="301" y="810"/>
                      <a:pt x="359" y="823"/>
                      <a:pt x="418" y="823"/>
                    </a:cubicBezTo>
                    <a:cubicBezTo>
                      <a:pt x="610" y="823"/>
                      <a:pt x="807" y="682"/>
                      <a:pt x="837" y="487"/>
                    </a:cubicBezTo>
                    <a:cubicBezTo>
                      <a:pt x="873" y="278"/>
                      <a:pt x="704" y="49"/>
                      <a:pt x="500" y="6"/>
                    </a:cubicBezTo>
                    <a:cubicBezTo>
                      <a:pt x="483" y="2"/>
                      <a:pt x="466" y="1"/>
                      <a:pt x="4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flipH="1">
                <a:off x="7945853" y="2606293"/>
                <a:ext cx="42136" cy="39906"/>
              </a:xfrm>
              <a:custGeom>
                <a:rect b="b" l="l" r="r" t="t"/>
                <a:pathLst>
                  <a:path extrusionOk="0" h="824" w="870">
                    <a:moveTo>
                      <a:pt x="446" y="1"/>
                    </a:moveTo>
                    <a:cubicBezTo>
                      <a:pt x="396" y="1"/>
                      <a:pt x="347" y="15"/>
                      <a:pt x="302" y="39"/>
                    </a:cubicBezTo>
                    <a:lnTo>
                      <a:pt x="234" y="71"/>
                    </a:lnTo>
                    <a:cubicBezTo>
                      <a:pt x="148" y="111"/>
                      <a:pt x="76" y="182"/>
                      <a:pt x="51" y="272"/>
                    </a:cubicBezTo>
                    <a:cubicBezTo>
                      <a:pt x="1" y="456"/>
                      <a:pt x="80" y="692"/>
                      <a:pt x="249" y="782"/>
                    </a:cubicBezTo>
                    <a:cubicBezTo>
                      <a:pt x="301" y="810"/>
                      <a:pt x="359" y="823"/>
                      <a:pt x="418" y="823"/>
                    </a:cubicBezTo>
                    <a:cubicBezTo>
                      <a:pt x="610" y="823"/>
                      <a:pt x="807" y="683"/>
                      <a:pt x="837" y="487"/>
                    </a:cubicBezTo>
                    <a:cubicBezTo>
                      <a:pt x="870" y="279"/>
                      <a:pt x="704" y="50"/>
                      <a:pt x="499" y="7"/>
                    </a:cubicBezTo>
                    <a:cubicBezTo>
                      <a:pt x="481" y="3"/>
                      <a:pt x="463" y="1"/>
                      <a:pt x="4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flipH="1">
                <a:off x="8026880" y="3084357"/>
                <a:ext cx="42282" cy="39955"/>
              </a:xfrm>
              <a:custGeom>
                <a:rect b="b" l="l" r="r" t="t"/>
                <a:pathLst>
                  <a:path extrusionOk="0" h="825" w="873">
                    <a:moveTo>
                      <a:pt x="452" y="1"/>
                    </a:moveTo>
                    <a:cubicBezTo>
                      <a:pt x="401" y="1"/>
                      <a:pt x="348" y="17"/>
                      <a:pt x="302" y="39"/>
                    </a:cubicBezTo>
                    <a:lnTo>
                      <a:pt x="234" y="71"/>
                    </a:lnTo>
                    <a:cubicBezTo>
                      <a:pt x="148" y="114"/>
                      <a:pt x="76" y="182"/>
                      <a:pt x="51" y="271"/>
                    </a:cubicBezTo>
                    <a:cubicBezTo>
                      <a:pt x="0" y="458"/>
                      <a:pt x="80" y="692"/>
                      <a:pt x="248" y="785"/>
                    </a:cubicBezTo>
                    <a:cubicBezTo>
                      <a:pt x="300" y="812"/>
                      <a:pt x="357" y="825"/>
                      <a:pt x="415" y="825"/>
                    </a:cubicBezTo>
                    <a:cubicBezTo>
                      <a:pt x="608" y="825"/>
                      <a:pt x="806" y="684"/>
                      <a:pt x="837" y="491"/>
                    </a:cubicBezTo>
                    <a:cubicBezTo>
                      <a:pt x="873" y="279"/>
                      <a:pt x="704" y="53"/>
                      <a:pt x="500" y="6"/>
                    </a:cubicBezTo>
                    <a:cubicBezTo>
                      <a:pt x="484" y="2"/>
                      <a:pt x="468"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flipH="1">
                <a:off x="8335585" y="3084357"/>
                <a:ext cx="42330" cy="39955"/>
              </a:xfrm>
              <a:custGeom>
                <a:rect b="b" l="l" r="r" t="t"/>
                <a:pathLst>
                  <a:path extrusionOk="0" h="825" w="874">
                    <a:moveTo>
                      <a:pt x="454" y="1"/>
                    </a:moveTo>
                    <a:cubicBezTo>
                      <a:pt x="403" y="1"/>
                      <a:pt x="352" y="17"/>
                      <a:pt x="306" y="39"/>
                    </a:cubicBezTo>
                    <a:lnTo>
                      <a:pt x="234" y="71"/>
                    </a:lnTo>
                    <a:cubicBezTo>
                      <a:pt x="151" y="114"/>
                      <a:pt x="80" y="182"/>
                      <a:pt x="55" y="271"/>
                    </a:cubicBezTo>
                    <a:cubicBezTo>
                      <a:pt x="1" y="458"/>
                      <a:pt x="80" y="692"/>
                      <a:pt x="252" y="785"/>
                    </a:cubicBezTo>
                    <a:cubicBezTo>
                      <a:pt x="304" y="812"/>
                      <a:pt x="361" y="825"/>
                      <a:pt x="419" y="825"/>
                    </a:cubicBezTo>
                    <a:cubicBezTo>
                      <a:pt x="612" y="825"/>
                      <a:pt x="811" y="684"/>
                      <a:pt x="841" y="491"/>
                    </a:cubicBezTo>
                    <a:cubicBezTo>
                      <a:pt x="873" y="279"/>
                      <a:pt x="704" y="53"/>
                      <a:pt x="504" y="6"/>
                    </a:cubicBezTo>
                    <a:cubicBezTo>
                      <a:pt x="487" y="2"/>
                      <a:pt x="471" y="1"/>
                      <a:pt x="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flipH="1">
                <a:off x="8212519" y="2910732"/>
                <a:ext cx="42330" cy="39858"/>
              </a:xfrm>
              <a:custGeom>
                <a:rect b="b" l="l" r="r" t="t"/>
                <a:pathLst>
                  <a:path extrusionOk="0" h="823" w="874">
                    <a:moveTo>
                      <a:pt x="449" y="0"/>
                    </a:moveTo>
                    <a:cubicBezTo>
                      <a:pt x="398" y="0"/>
                      <a:pt x="347" y="14"/>
                      <a:pt x="302" y="38"/>
                    </a:cubicBezTo>
                    <a:lnTo>
                      <a:pt x="234" y="70"/>
                    </a:lnTo>
                    <a:cubicBezTo>
                      <a:pt x="148" y="109"/>
                      <a:pt x="77" y="181"/>
                      <a:pt x="52" y="271"/>
                    </a:cubicBezTo>
                    <a:cubicBezTo>
                      <a:pt x="1" y="454"/>
                      <a:pt x="80" y="691"/>
                      <a:pt x="252" y="781"/>
                    </a:cubicBezTo>
                    <a:cubicBezTo>
                      <a:pt x="305" y="809"/>
                      <a:pt x="363" y="822"/>
                      <a:pt x="421" y="822"/>
                    </a:cubicBezTo>
                    <a:cubicBezTo>
                      <a:pt x="612" y="822"/>
                      <a:pt x="807" y="682"/>
                      <a:pt x="837" y="486"/>
                    </a:cubicBezTo>
                    <a:cubicBezTo>
                      <a:pt x="874" y="278"/>
                      <a:pt x="705" y="49"/>
                      <a:pt x="504" y="6"/>
                    </a:cubicBezTo>
                    <a:cubicBezTo>
                      <a:pt x="486" y="2"/>
                      <a:pt x="468" y="0"/>
                      <a:pt x="4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flipH="1">
                <a:off x="8151689" y="2708047"/>
                <a:ext cx="23683" cy="22423"/>
              </a:xfrm>
              <a:custGeom>
                <a:rect b="b" l="l" r="r" t="t"/>
                <a:pathLst>
                  <a:path extrusionOk="0" h="463" w="489">
                    <a:moveTo>
                      <a:pt x="251" y="1"/>
                    </a:moveTo>
                    <a:cubicBezTo>
                      <a:pt x="223" y="1"/>
                      <a:pt x="195" y="10"/>
                      <a:pt x="169" y="23"/>
                    </a:cubicBezTo>
                    <a:lnTo>
                      <a:pt x="130" y="41"/>
                    </a:lnTo>
                    <a:cubicBezTo>
                      <a:pt x="83" y="63"/>
                      <a:pt x="44" y="102"/>
                      <a:pt x="29" y="152"/>
                    </a:cubicBezTo>
                    <a:cubicBezTo>
                      <a:pt x="1" y="257"/>
                      <a:pt x="44" y="389"/>
                      <a:pt x="140" y="439"/>
                    </a:cubicBezTo>
                    <a:cubicBezTo>
                      <a:pt x="170" y="455"/>
                      <a:pt x="203" y="463"/>
                      <a:pt x="236" y="463"/>
                    </a:cubicBezTo>
                    <a:cubicBezTo>
                      <a:pt x="343" y="463"/>
                      <a:pt x="454" y="384"/>
                      <a:pt x="470" y="275"/>
                    </a:cubicBezTo>
                    <a:cubicBezTo>
                      <a:pt x="489" y="156"/>
                      <a:pt x="395" y="30"/>
                      <a:pt x="281" y="5"/>
                    </a:cubicBezTo>
                    <a:cubicBezTo>
                      <a:pt x="271" y="2"/>
                      <a:pt x="261"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flipH="1">
                <a:off x="8117448" y="2554666"/>
                <a:ext cx="23683" cy="22472"/>
              </a:xfrm>
              <a:custGeom>
                <a:rect b="b" l="l" r="r" t="t"/>
                <a:pathLst>
                  <a:path extrusionOk="0" h="464" w="489">
                    <a:moveTo>
                      <a:pt x="257" y="1"/>
                    </a:moveTo>
                    <a:cubicBezTo>
                      <a:pt x="228" y="1"/>
                      <a:pt x="198" y="10"/>
                      <a:pt x="169" y="24"/>
                    </a:cubicBezTo>
                    <a:lnTo>
                      <a:pt x="130" y="42"/>
                    </a:lnTo>
                    <a:cubicBezTo>
                      <a:pt x="83" y="64"/>
                      <a:pt x="43" y="104"/>
                      <a:pt x="30" y="154"/>
                    </a:cubicBezTo>
                    <a:cubicBezTo>
                      <a:pt x="0" y="258"/>
                      <a:pt x="43" y="390"/>
                      <a:pt x="141" y="440"/>
                    </a:cubicBezTo>
                    <a:cubicBezTo>
                      <a:pt x="170" y="457"/>
                      <a:pt x="203" y="464"/>
                      <a:pt x="236" y="464"/>
                    </a:cubicBezTo>
                    <a:cubicBezTo>
                      <a:pt x="343" y="464"/>
                      <a:pt x="454" y="385"/>
                      <a:pt x="471" y="276"/>
                    </a:cubicBezTo>
                    <a:cubicBezTo>
                      <a:pt x="489" y="157"/>
                      <a:pt x="396" y="28"/>
                      <a:pt x="280" y="3"/>
                    </a:cubicBezTo>
                    <a:cubicBezTo>
                      <a:pt x="273" y="1"/>
                      <a:pt x="265" y="1"/>
                      <a:pt x="2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flipH="1">
                <a:off x="8336457" y="2823846"/>
                <a:ext cx="23732" cy="22423"/>
              </a:xfrm>
              <a:custGeom>
                <a:rect b="b" l="l" r="r" t="t"/>
                <a:pathLst>
                  <a:path extrusionOk="0" h="463" w="490">
                    <a:moveTo>
                      <a:pt x="251" y="0"/>
                    </a:moveTo>
                    <a:cubicBezTo>
                      <a:pt x="224" y="0"/>
                      <a:pt x="196" y="9"/>
                      <a:pt x="170" y="23"/>
                    </a:cubicBezTo>
                    <a:lnTo>
                      <a:pt x="134" y="41"/>
                    </a:lnTo>
                    <a:cubicBezTo>
                      <a:pt x="83" y="62"/>
                      <a:pt x="44" y="102"/>
                      <a:pt x="30" y="152"/>
                    </a:cubicBezTo>
                    <a:cubicBezTo>
                      <a:pt x="1" y="256"/>
                      <a:pt x="44" y="389"/>
                      <a:pt x="141" y="439"/>
                    </a:cubicBezTo>
                    <a:cubicBezTo>
                      <a:pt x="171" y="455"/>
                      <a:pt x="203" y="462"/>
                      <a:pt x="236" y="462"/>
                    </a:cubicBezTo>
                    <a:cubicBezTo>
                      <a:pt x="344" y="462"/>
                      <a:pt x="455" y="384"/>
                      <a:pt x="471" y="274"/>
                    </a:cubicBezTo>
                    <a:cubicBezTo>
                      <a:pt x="489" y="155"/>
                      <a:pt x="396" y="29"/>
                      <a:pt x="281" y="4"/>
                    </a:cubicBezTo>
                    <a:cubicBezTo>
                      <a:pt x="271" y="2"/>
                      <a:pt x="261"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flipH="1">
                <a:off x="8526988" y="2603823"/>
                <a:ext cx="23829" cy="22375"/>
              </a:xfrm>
              <a:custGeom>
                <a:rect b="b" l="l" r="r" t="t"/>
                <a:pathLst>
                  <a:path extrusionOk="0" h="462" w="492">
                    <a:moveTo>
                      <a:pt x="253" y="1"/>
                    </a:moveTo>
                    <a:cubicBezTo>
                      <a:pt x="224" y="1"/>
                      <a:pt x="196" y="8"/>
                      <a:pt x="172" y="22"/>
                    </a:cubicBezTo>
                    <a:lnTo>
                      <a:pt x="133" y="40"/>
                    </a:lnTo>
                    <a:cubicBezTo>
                      <a:pt x="86" y="61"/>
                      <a:pt x="43" y="101"/>
                      <a:pt x="28" y="154"/>
                    </a:cubicBezTo>
                    <a:cubicBezTo>
                      <a:pt x="0" y="255"/>
                      <a:pt x="47" y="388"/>
                      <a:pt x="140" y="438"/>
                    </a:cubicBezTo>
                    <a:cubicBezTo>
                      <a:pt x="170" y="454"/>
                      <a:pt x="203" y="461"/>
                      <a:pt x="236" y="461"/>
                    </a:cubicBezTo>
                    <a:cubicBezTo>
                      <a:pt x="344" y="461"/>
                      <a:pt x="453" y="383"/>
                      <a:pt x="470" y="276"/>
                    </a:cubicBezTo>
                    <a:cubicBezTo>
                      <a:pt x="491" y="158"/>
                      <a:pt x="395" y="28"/>
                      <a:pt x="283" y="3"/>
                    </a:cubicBezTo>
                    <a:cubicBezTo>
                      <a:pt x="273" y="2"/>
                      <a:pt x="263" y="1"/>
                      <a:pt x="2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flipH="1">
                <a:off x="8177213" y="3063145"/>
                <a:ext cx="23732" cy="22375"/>
              </a:xfrm>
              <a:custGeom>
                <a:rect b="b" l="l" r="r" t="t"/>
                <a:pathLst>
                  <a:path extrusionOk="0" h="462" w="490">
                    <a:moveTo>
                      <a:pt x="256" y="0"/>
                    </a:moveTo>
                    <a:cubicBezTo>
                      <a:pt x="227" y="0"/>
                      <a:pt x="198" y="10"/>
                      <a:pt x="170" y="20"/>
                    </a:cubicBezTo>
                    <a:lnTo>
                      <a:pt x="130" y="38"/>
                    </a:lnTo>
                    <a:cubicBezTo>
                      <a:pt x="84" y="63"/>
                      <a:pt x="44" y="103"/>
                      <a:pt x="29" y="154"/>
                    </a:cubicBezTo>
                    <a:cubicBezTo>
                      <a:pt x="1" y="257"/>
                      <a:pt x="44" y="391"/>
                      <a:pt x="141" y="441"/>
                    </a:cubicBezTo>
                    <a:cubicBezTo>
                      <a:pt x="170" y="455"/>
                      <a:pt x="201" y="462"/>
                      <a:pt x="233" y="462"/>
                    </a:cubicBezTo>
                    <a:cubicBezTo>
                      <a:pt x="341" y="462"/>
                      <a:pt x="455" y="384"/>
                      <a:pt x="471" y="275"/>
                    </a:cubicBezTo>
                    <a:cubicBezTo>
                      <a:pt x="489" y="157"/>
                      <a:pt x="395" y="28"/>
                      <a:pt x="281" y="3"/>
                    </a:cubicBezTo>
                    <a:cubicBezTo>
                      <a:pt x="273" y="1"/>
                      <a:pt x="264" y="0"/>
                      <a:pt x="2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4"/>
              <p:cNvSpPr/>
              <p:nvPr/>
            </p:nvSpPr>
            <p:spPr>
              <a:xfrm flipH="1">
                <a:off x="8084417" y="2897365"/>
                <a:ext cx="23683" cy="22423"/>
              </a:xfrm>
              <a:custGeom>
                <a:rect b="b" l="l" r="r" t="t"/>
                <a:pathLst>
                  <a:path extrusionOk="0" h="463" w="489">
                    <a:moveTo>
                      <a:pt x="250" y="1"/>
                    </a:moveTo>
                    <a:cubicBezTo>
                      <a:pt x="223" y="1"/>
                      <a:pt x="196" y="10"/>
                      <a:pt x="169" y="23"/>
                    </a:cubicBezTo>
                    <a:lnTo>
                      <a:pt x="133" y="41"/>
                    </a:lnTo>
                    <a:cubicBezTo>
                      <a:pt x="83" y="62"/>
                      <a:pt x="44" y="102"/>
                      <a:pt x="29" y="153"/>
                    </a:cubicBezTo>
                    <a:cubicBezTo>
                      <a:pt x="1" y="256"/>
                      <a:pt x="44" y="389"/>
                      <a:pt x="141" y="439"/>
                    </a:cubicBezTo>
                    <a:cubicBezTo>
                      <a:pt x="170" y="455"/>
                      <a:pt x="203" y="463"/>
                      <a:pt x="235" y="463"/>
                    </a:cubicBezTo>
                    <a:cubicBezTo>
                      <a:pt x="343" y="463"/>
                      <a:pt x="454" y="384"/>
                      <a:pt x="471" y="274"/>
                    </a:cubicBezTo>
                    <a:cubicBezTo>
                      <a:pt x="489" y="156"/>
                      <a:pt x="395" y="27"/>
                      <a:pt x="281" y="5"/>
                    </a:cubicBezTo>
                    <a:cubicBezTo>
                      <a:pt x="271" y="2"/>
                      <a:pt x="260"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p:nvPr/>
            </p:nvSpPr>
            <p:spPr>
              <a:xfrm flipH="1">
                <a:off x="7857555" y="3164991"/>
                <a:ext cx="593008" cy="1690546"/>
              </a:xfrm>
              <a:custGeom>
                <a:rect b="b" l="l" r="r" t="t"/>
                <a:pathLst>
                  <a:path extrusionOk="0" h="34907" w="12244">
                    <a:moveTo>
                      <a:pt x="1" y="0"/>
                    </a:moveTo>
                    <a:lnTo>
                      <a:pt x="1" y="34907"/>
                    </a:lnTo>
                    <a:lnTo>
                      <a:pt x="5062" y="34713"/>
                    </a:lnTo>
                    <a:lnTo>
                      <a:pt x="5496" y="4799"/>
                    </a:lnTo>
                    <a:lnTo>
                      <a:pt x="7212" y="34832"/>
                    </a:lnTo>
                    <a:lnTo>
                      <a:pt x="12244" y="34713"/>
                    </a:lnTo>
                    <a:lnTo>
                      <a:pt x="10055" y="611"/>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4"/>
              <p:cNvSpPr/>
              <p:nvPr/>
            </p:nvSpPr>
            <p:spPr>
              <a:xfrm flipH="1">
                <a:off x="8316988" y="3177442"/>
                <a:ext cx="4940" cy="1671271"/>
              </a:xfrm>
              <a:custGeom>
                <a:rect b="b" l="l" r="r" t="t"/>
                <a:pathLst>
                  <a:path extrusionOk="0" h="34509" w="102">
                    <a:moveTo>
                      <a:pt x="47" y="1"/>
                    </a:moveTo>
                    <a:cubicBezTo>
                      <a:pt x="22" y="1"/>
                      <a:pt x="1" y="7725"/>
                      <a:pt x="1" y="17254"/>
                    </a:cubicBezTo>
                    <a:cubicBezTo>
                      <a:pt x="4" y="26784"/>
                      <a:pt x="26" y="34508"/>
                      <a:pt x="51" y="34508"/>
                    </a:cubicBezTo>
                    <a:cubicBezTo>
                      <a:pt x="80" y="34508"/>
                      <a:pt x="102" y="26784"/>
                      <a:pt x="98" y="17254"/>
                    </a:cubicBezTo>
                    <a:cubicBezTo>
                      <a:pt x="98" y="7725"/>
                      <a:pt x="77" y="1"/>
                      <a:pt x="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4"/>
              <p:cNvSpPr/>
              <p:nvPr/>
            </p:nvSpPr>
            <p:spPr>
              <a:xfrm flipH="1">
                <a:off x="7980481" y="3191729"/>
                <a:ext cx="90084" cy="1656984"/>
              </a:xfrm>
              <a:custGeom>
                <a:rect b="b" l="l" r="r" t="t"/>
                <a:pathLst>
                  <a:path extrusionOk="0" h="34214" w="1860">
                    <a:moveTo>
                      <a:pt x="1" y="0"/>
                    </a:moveTo>
                    <a:lnTo>
                      <a:pt x="1" y="90"/>
                    </a:lnTo>
                    <a:cubicBezTo>
                      <a:pt x="1" y="151"/>
                      <a:pt x="4" y="237"/>
                      <a:pt x="4" y="348"/>
                    </a:cubicBezTo>
                    <a:cubicBezTo>
                      <a:pt x="12" y="582"/>
                      <a:pt x="22" y="915"/>
                      <a:pt x="37" y="1346"/>
                    </a:cubicBezTo>
                    <a:cubicBezTo>
                      <a:pt x="65" y="2211"/>
                      <a:pt x="115" y="3468"/>
                      <a:pt x="184" y="5015"/>
                    </a:cubicBezTo>
                    <a:cubicBezTo>
                      <a:pt x="320" y="8112"/>
                      <a:pt x="536" y="12390"/>
                      <a:pt x="801" y="17114"/>
                    </a:cubicBezTo>
                    <a:cubicBezTo>
                      <a:pt x="1067" y="21838"/>
                      <a:pt x="1321" y="26112"/>
                      <a:pt x="1520" y="29206"/>
                    </a:cubicBezTo>
                    <a:cubicBezTo>
                      <a:pt x="1620" y="30750"/>
                      <a:pt x="1699" y="31999"/>
                      <a:pt x="1756" y="32871"/>
                    </a:cubicBezTo>
                    <a:cubicBezTo>
                      <a:pt x="1785" y="33298"/>
                      <a:pt x="1810" y="33636"/>
                      <a:pt x="1828" y="33865"/>
                    </a:cubicBezTo>
                    <a:cubicBezTo>
                      <a:pt x="1835" y="33976"/>
                      <a:pt x="1843" y="34062"/>
                      <a:pt x="1846" y="34123"/>
                    </a:cubicBezTo>
                    <a:cubicBezTo>
                      <a:pt x="1853" y="34185"/>
                      <a:pt x="1856" y="34213"/>
                      <a:pt x="1856" y="34213"/>
                    </a:cubicBezTo>
                    <a:cubicBezTo>
                      <a:pt x="1856" y="34213"/>
                      <a:pt x="1860" y="34181"/>
                      <a:pt x="1856" y="34123"/>
                    </a:cubicBezTo>
                    <a:cubicBezTo>
                      <a:pt x="1853" y="34062"/>
                      <a:pt x="1850" y="33976"/>
                      <a:pt x="1846" y="33865"/>
                    </a:cubicBezTo>
                    <a:cubicBezTo>
                      <a:pt x="1835" y="33632"/>
                      <a:pt x="1817" y="33298"/>
                      <a:pt x="1792" y="32867"/>
                    </a:cubicBezTo>
                    <a:cubicBezTo>
                      <a:pt x="1745" y="31999"/>
                      <a:pt x="1674" y="30746"/>
                      <a:pt x="1588" y="29203"/>
                    </a:cubicBezTo>
                    <a:cubicBezTo>
                      <a:pt x="1412" y="26102"/>
                      <a:pt x="1167" y="21830"/>
                      <a:pt x="898" y="17110"/>
                    </a:cubicBezTo>
                    <a:cubicBezTo>
                      <a:pt x="632" y="12383"/>
                      <a:pt x="407" y="8108"/>
                      <a:pt x="252" y="5010"/>
                    </a:cubicBezTo>
                    <a:cubicBezTo>
                      <a:pt x="177" y="3468"/>
                      <a:pt x="115" y="2215"/>
                      <a:pt x="72" y="1346"/>
                    </a:cubicBezTo>
                    <a:cubicBezTo>
                      <a:pt x="55" y="915"/>
                      <a:pt x="37" y="582"/>
                      <a:pt x="26" y="348"/>
                    </a:cubicBezTo>
                    <a:cubicBezTo>
                      <a:pt x="19" y="237"/>
                      <a:pt x="16" y="151"/>
                      <a:pt x="12" y="90"/>
                    </a:cubicBezTo>
                    <a:cubicBezTo>
                      <a:pt x="8" y="29"/>
                      <a:pt x="1" y="0"/>
                      <a:pt x="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4"/>
              <p:cNvSpPr/>
              <p:nvPr/>
            </p:nvSpPr>
            <p:spPr>
              <a:xfrm flipH="1">
                <a:off x="8159680" y="3181268"/>
                <a:ext cx="26493" cy="182823"/>
              </a:xfrm>
              <a:custGeom>
                <a:rect b="b" l="l" r="r" t="t"/>
                <a:pathLst>
                  <a:path extrusionOk="0" h="3775" w="547">
                    <a:moveTo>
                      <a:pt x="464" y="1"/>
                    </a:moveTo>
                    <a:cubicBezTo>
                      <a:pt x="450" y="1"/>
                      <a:pt x="443" y="223"/>
                      <a:pt x="439" y="586"/>
                    </a:cubicBezTo>
                    <a:cubicBezTo>
                      <a:pt x="435" y="945"/>
                      <a:pt x="435" y="1440"/>
                      <a:pt x="443" y="1989"/>
                    </a:cubicBezTo>
                    <a:cubicBezTo>
                      <a:pt x="450" y="2262"/>
                      <a:pt x="453" y="2524"/>
                      <a:pt x="457" y="2764"/>
                    </a:cubicBezTo>
                    <a:cubicBezTo>
                      <a:pt x="464" y="3001"/>
                      <a:pt x="446" y="3210"/>
                      <a:pt x="378" y="3371"/>
                    </a:cubicBezTo>
                    <a:cubicBezTo>
                      <a:pt x="314" y="3533"/>
                      <a:pt x="213" y="3641"/>
                      <a:pt x="133" y="3694"/>
                    </a:cubicBezTo>
                    <a:cubicBezTo>
                      <a:pt x="55" y="3752"/>
                      <a:pt x="1" y="3766"/>
                      <a:pt x="4" y="3773"/>
                    </a:cubicBezTo>
                    <a:cubicBezTo>
                      <a:pt x="4" y="3774"/>
                      <a:pt x="7" y="3774"/>
                      <a:pt x="12" y="3774"/>
                    </a:cubicBezTo>
                    <a:cubicBezTo>
                      <a:pt x="30" y="3774"/>
                      <a:pt x="81" y="3766"/>
                      <a:pt x="155" y="3727"/>
                    </a:cubicBezTo>
                    <a:cubicBezTo>
                      <a:pt x="245" y="3676"/>
                      <a:pt x="363" y="3568"/>
                      <a:pt x="443" y="3400"/>
                    </a:cubicBezTo>
                    <a:cubicBezTo>
                      <a:pt x="521" y="3228"/>
                      <a:pt x="547" y="3001"/>
                      <a:pt x="547" y="2764"/>
                    </a:cubicBezTo>
                    <a:cubicBezTo>
                      <a:pt x="547" y="2524"/>
                      <a:pt x="543" y="2262"/>
                      <a:pt x="539" y="1989"/>
                    </a:cubicBezTo>
                    <a:cubicBezTo>
                      <a:pt x="532" y="1440"/>
                      <a:pt x="521" y="945"/>
                      <a:pt x="507" y="582"/>
                    </a:cubicBezTo>
                    <a:cubicBezTo>
                      <a:pt x="493" y="223"/>
                      <a:pt x="478" y="1"/>
                      <a:pt x="46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4"/>
              <p:cNvSpPr/>
              <p:nvPr/>
            </p:nvSpPr>
            <p:spPr>
              <a:xfrm flipH="1">
                <a:off x="8189224" y="3198606"/>
                <a:ext cx="25572" cy="24651"/>
              </a:xfrm>
              <a:custGeom>
                <a:rect b="b" l="l" r="r" t="t"/>
                <a:pathLst>
                  <a:path extrusionOk="0" h="509" w="528">
                    <a:moveTo>
                      <a:pt x="217" y="61"/>
                    </a:moveTo>
                    <a:cubicBezTo>
                      <a:pt x="262" y="61"/>
                      <a:pt x="317" y="76"/>
                      <a:pt x="366" y="120"/>
                    </a:cubicBezTo>
                    <a:cubicBezTo>
                      <a:pt x="441" y="178"/>
                      <a:pt x="456" y="307"/>
                      <a:pt x="355" y="375"/>
                    </a:cubicBezTo>
                    <a:cubicBezTo>
                      <a:pt x="319" y="401"/>
                      <a:pt x="276" y="415"/>
                      <a:pt x="236" y="415"/>
                    </a:cubicBezTo>
                    <a:cubicBezTo>
                      <a:pt x="204" y="415"/>
                      <a:pt x="174" y="406"/>
                      <a:pt x="151" y="389"/>
                    </a:cubicBezTo>
                    <a:cubicBezTo>
                      <a:pt x="100" y="354"/>
                      <a:pt x="78" y="281"/>
                      <a:pt x="78" y="228"/>
                    </a:cubicBezTo>
                    <a:cubicBezTo>
                      <a:pt x="82" y="143"/>
                      <a:pt x="121" y="96"/>
                      <a:pt x="140" y="72"/>
                    </a:cubicBezTo>
                    <a:lnTo>
                      <a:pt x="140" y="72"/>
                    </a:lnTo>
                    <a:lnTo>
                      <a:pt x="147" y="74"/>
                    </a:lnTo>
                    <a:cubicBezTo>
                      <a:pt x="174" y="78"/>
                      <a:pt x="195" y="81"/>
                      <a:pt x="207" y="81"/>
                    </a:cubicBezTo>
                    <a:cubicBezTo>
                      <a:pt x="215" y="81"/>
                      <a:pt x="219" y="80"/>
                      <a:pt x="219" y="77"/>
                    </a:cubicBezTo>
                    <a:cubicBezTo>
                      <a:pt x="221" y="74"/>
                      <a:pt x="216" y="68"/>
                      <a:pt x="206" y="61"/>
                    </a:cubicBezTo>
                    <a:lnTo>
                      <a:pt x="206" y="61"/>
                    </a:lnTo>
                    <a:cubicBezTo>
                      <a:pt x="209" y="61"/>
                      <a:pt x="213" y="61"/>
                      <a:pt x="217" y="61"/>
                    </a:cubicBezTo>
                    <a:close/>
                    <a:moveTo>
                      <a:pt x="257" y="0"/>
                    </a:moveTo>
                    <a:cubicBezTo>
                      <a:pt x="209" y="0"/>
                      <a:pt x="168" y="15"/>
                      <a:pt x="143" y="34"/>
                    </a:cubicBezTo>
                    <a:lnTo>
                      <a:pt x="104" y="62"/>
                    </a:lnTo>
                    <a:lnTo>
                      <a:pt x="109" y="64"/>
                    </a:lnTo>
                    <a:lnTo>
                      <a:pt x="109" y="64"/>
                    </a:lnTo>
                    <a:cubicBezTo>
                      <a:pt x="104" y="67"/>
                      <a:pt x="99" y="70"/>
                      <a:pt x="93" y="74"/>
                    </a:cubicBezTo>
                    <a:cubicBezTo>
                      <a:pt x="61" y="99"/>
                      <a:pt x="25" y="149"/>
                      <a:pt x="10" y="221"/>
                    </a:cubicBezTo>
                    <a:cubicBezTo>
                      <a:pt x="0" y="289"/>
                      <a:pt x="14" y="393"/>
                      <a:pt x="100" y="461"/>
                    </a:cubicBezTo>
                    <a:cubicBezTo>
                      <a:pt x="139" y="494"/>
                      <a:pt x="190" y="509"/>
                      <a:pt x="243" y="509"/>
                    </a:cubicBezTo>
                    <a:cubicBezTo>
                      <a:pt x="302" y="509"/>
                      <a:pt x="364" y="490"/>
                      <a:pt x="413" y="454"/>
                    </a:cubicBezTo>
                    <a:cubicBezTo>
                      <a:pt x="481" y="407"/>
                      <a:pt x="527" y="321"/>
                      <a:pt x="520" y="238"/>
                    </a:cubicBezTo>
                    <a:cubicBezTo>
                      <a:pt x="517" y="156"/>
                      <a:pt x="466" y="95"/>
                      <a:pt x="416" y="56"/>
                    </a:cubicBezTo>
                    <a:cubicBezTo>
                      <a:pt x="363" y="15"/>
                      <a:pt x="307" y="0"/>
                      <a:pt x="25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4"/>
              <p:cNvSpPr/>
              <p:nvPr/>
            </p:nvSpPr>
            <p:spPr>
              <a:xfrm flipH="1">
                <a:off x="8016411" y="2913589"/>
                <a:ext cx="669289" cy="285204"/>
              </a:xfrm>
              <a:custGeom>
                <a:rect b="b" l="l" r="r" t="t"/>
                <a:pathLst>
                  <a:path extrusionOk="0" h="5889" w="13819">
                    <a:moveTo>
                      <a:pt x="12124" y="1"/>
                    </a:moveTo>
                    <a:cubicBezTo>
                      <a:pt x="11688" y="1"/>
                      <a:pt x="11071" y="405"/>
                      <a:pt x="10828" y="632"/>
                    </a:cubicBezTo>
                    <a:cubicBezTo>
                      <a:pt x="10739" y="718"/>
                      <a:pt x="10689" y="833"/>
                      <a:pt x="10663" y="959"/>
                    </a:cubicBezTo>
                    <a:lnTo>
                      <a:pt x="4088" y="2344"/>
                    </a:lnTo>
                    <a:lnTo>
                      <a:pt x="420" y="1971"/>
                    </a:lnTo>
                    <a:cubicBezTo>
                      <a:pt x="420" y="1971"/>
                      <a:pt x="344" y="2603"/>
                      <a:pt x="161" y="3797"/>
                    </a:cubicBezTo>
                    <a:cubicBezTo>
                      <a:pt x="0" y="4851"/>
                      <a:pt x="1610" y="5888"/>
                      <a:pt x="2758" y="5888"/>
                    </a:cubicBezTo>
                    <a:cubicBezTo>
                      <a:pt x="2839" y="5888"/>
                      <a:pt x="2917" y="5883"/>
                      <a:pt x="2993" y="5873"/>
                    </a:cubicBezTo>
                    <a:cubicBezTo>
                      <a:pt x="4044" y="5725"/>
                      <a:pt x="10473" y="3898"/>
                      <a:pt x="11564" y="3586"/>
                    </a:cubicBezTo>
                    <a:cubicBezTo>
                      <a:pt x="11668" y="3554"/>
                      <a:pt x="11722" y="3539"/>
                      <a:pt x="11722" y="3539"/>
                    </a:cubicBezTo>
                    <a:lnTo>
                      <a:pt x="11722" y="3532"/>
                    </a:lnTo>
                    <a:cubicBezTo>
                      <a:pt x="12077" y="3410"/>
                      <a:pt x="12921" y="3105"/>
                      <a:pt x="13010" y="2954"/>
                    </a:cubicBezTo>
                    <a:cubicBezTo>
                      <a:pt x="13122" y="2760"/>
                      <a:pt x="13093" y="1239"/>
                      <a:pt x="13093" y="1239"/>
                    </a:cubicBezTo>
                    <a:lnTo>
                      <a:pt x="13696" y="969"/>
                    </a:lnTo>
                    <a:cubicBezTo>
                      <a:pt x="13696" y="969"/>
                      <a:pt x="13818" y="729"/>
                      <a:pt x="13682" y="553"/>
                    </a:cubicBezTo>
                    <a:cubicBezTo>
                      <a:pt x="13649" y="511"/>
                      <a:pt x="13532" y="495"/>
                      <a:pt x="13371" y="495"/>
                    </a:cubicBezTo>
                    <a:cubicBezTo>
                      <a:pt x="12860" y="495"/>
                      <a:pt x="11916" y="657"/>
                      <a:pt x="11916" y="657"/>
                    </a:cubicBezTo>
                    <a:lnTo>
                      <a:pt x="12511" y="205"/>
                    </a:lnTo>
                    <a:cubicBezTo>
                      <a:pt x="12428" y="59"/>
                      <a:pt x="12289" y="1"/>
                      <a:pt x="12124"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 name="Google Shape;612;p24"/>
            <p:cNvSpPr/>
            <p:nvPr/>
          </p:nvSpPr>
          <p:spPr>
            <a:xfrm rot="-5400000">
              <a:off x="8133000" y="2006075"/>
              <a:ext cx="87600" cy="27900"/>
            </a:xfrm>
            <a:prstGeom prst="rtTriangle">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 name="Google Shape;613;p24"/>
          <p:cNvSpPr/>
          <p:nvPr/>
        </p:nvSpPr>
        <p:spPr>
          <a:xfrm>
            <a:off x="591096" y="2830324"/>
            <a:ext cx="519733" cy="485268"/>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4"/>
          <p:cNvSpPr/>
          <p:nvPr/>
        </p:nvSpPr>
        <p:spPr>
          <a:xfrm>
            <a:off x="652895" y="2888040"/>
            <a:ext cx="396131" cy="369811"/>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4"/>
          <p:cNvSpPr/>
          <p:nvPr/>
        </p:nvSpPr>
        <p:spPr>
          <a:xfrm>
            <a:off x="661337" y="2881016"/>
            <a:ext cx="372943" cy="224375"/>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4"/>
          <p:cNvSpPr/>
          <p:nvPr/>
        </p:nvSpPr>
        <p:spPr>
          <a:xfrm>
            <a:off x="1433177" y="4004850"/>
            <a:ext cx="335765" cy="313500"/>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4"/>
          <p:cNvSpPr/>
          <p:nvPr/>
        </p:nvSpPr>
        <p:spPr>
          <a:xfrm>
            <a:off x="1473102" y="4042137"/>
            <a:ext cx="255914" cy="238911"/>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4"/>
          <p:cNvSpPr/>
          <p:nvPr/>
        </p:nvSpPr>
        <p:spPr>
          <a:xfrm>
            <a:off x="1478555" y="4037599"/>
            <a:ext cx="240934" cy="144954"/>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4"/>
          <p:cNvSpPr txBox="1"/>
          <p:nvPr/>
        </p:nvSpPr>
        <p:spPr>
          <a:xfrm rot="808023">
            <a:off x="7596005" y="1237496"/>
            <a:ext cx="512697" cy="87745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500">
                <a:latin typeface="Comfortaa"/>
                <a:ea typeface="Comfortaa"/>
                <a:cs typeface="Comfortaa"/>
                <a:sym typeface="Comfortaa"/>
              </a:rPr>
              <a:t>?</a:t>
            </a:r>
            <a:endParaRPr b="1" sz="4500">
              <a:latin typeface="Comfortaa"/>
              <a:ea typeface="Comfortaa"/>
              <a:cs typeface="Comfortaa"/>
              <a:sym typeface="Comfortaa"/>
            </a:endParaRPr>
          </a:p>
        </p:txBody>
      </p:sp>
      <p:sp>
        <p:nvSpPr>
          <p:cNvPr id="620" name="Google Shape;620;p24"/>
          <p:cNvSpPr txBox="1"/>
          <p:nvPr/>
        </p:nvSpPr>
        <p:spPr>
          <a:xfrm rot="-3970">
            <a:off x="6611950" y="281860"/>
            <a:ext cx="519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Comfortaa"/>
                <a:ea typeface="Comfortaa"/>
                <a:cs typeface="Comfortaa"/>
                <a:sym typeface="Comfortaa"/>
              </a:rPr>
              <a:t>?</a:t>
            </a:r>
            <a:endParaRPr b="1" sz="1800">
              <a:latin typeface="Comfortaa"/>
              <a:ea typeface="Comfortaa"/>
              <a:cs typeface="Comfortaa"/>
              <a:sym typeface="Comfortaa"/>
            </a:endParaRPr>
          </a:p>
        </p:txBody>
      </p:sp>
      <p:sp>
        <p:nvSpPr>
          <p:cNvPr id="621" name="Google Shape;621;p24"/>
          <p:cNvSpPr txBox="1"/>
          <p:nvPr/>
        </p:nvSpPr>
        <p:spPr>
          <a:xfrm rot="-924010">
            <a:off x="591145" y="2842140"/>
            <a:ext cx="519659" cy="46164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Comfortaa"/>
                <a:ea typeface="Comfortaa"/>
                <a:cs typeface="Comfortaa"/>
                <a:sym typeface="Comfortaa"/>
              </a:rPr>
              <a:t>?</a:t>
            </a:r>
            <a:endParaRPr b="1" sz="1800">
              <a:latin typeface="Comfortaa"/>
              <a:ea typeface="Comfortaa"/>
              <a:cs typeface="Comfortaa"/>
              <a:sym typeface="Comfortaa"/>
            </a:endParaRPr>
          </a:p>
        </p:txBody>
      </p:sp>
      <p:sp>
        <p:nvSpPr>
          <p:cNvPr id="622" name="Google Shape;622;p24"/>
          <p:cNvSpPr txBox="1"/>
          <p:nvPr/>
        </p:nvSpPr>
        <p:spPr>
          <a:xfrm rot="-381769">
            <a:off x="1433242" y="4005364"/>
            <a:ext cx="335668" cy="338682"/>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Comfortaa"/>
                <a:ea typeface="Comfortaa"/>
                <a:cs typeface="Comfortaa"/>
                <a:sym typeface="Comfortaa"/>
              </a:rPr>
              <a:t>?</a:t>
            </a:r>
            <a:endParaRPr b="1" sz="1000">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6" name="Shape 626"/>
        <p:cNvGrpSpPr/>
        <p:nvPr/>
      </p:nvGrpSpPr>
      <p:grpSpPr>
        <a:xfrm>
          <a:off x="0" y="0"/>
          <a:ext cx="0" cy="0"/>
          <a:chOff x="0" y="0"/>
          <a:chExt cx="0" cy="0"/>
        </a:xfrm>
      </p:grpSpPr>
      <p:sp>
        <p:nvSpPr>
          <p:cNvPr id="627" name="Google Shape;627;p25"/>
          <p:cNvSpPr txBox="1"/>
          <p:nvPr>
            <p:ph type="ctrTitle"/>
          </p:nvPr>
        </p:nvSpPr>
        <p:spPr>
          <a:xfrm>
            <a:off x="4261325" y="464775"/>
            <a:ext cx="45552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software development life cycle	(SDLC)</a:t>
            </a:r>
            <a:endParaRPr/>
          </a:p>
        </p:txBody>
      </p:sp>
      <p:pic>
        <p:nvPicPr>
          <p:cNvPr id="628" name="Google Shape;628;p25"/>
          <p:cNvPicPr preferRelativeResize="0"/>
          <p:nvPr/>
        </p:nvPicPr>
        <p:blipFill>
          <a:blip r:embed="rId3">
            <a:alphaModFix/>
          </a:blip>
          <a:stretch>
            <a:fillRect/>
          </a:stretch>
        </p:blipFill>
        <p:spPr>
          <a:xfrm>
            <a:off x="2991050" y="1504813"/>
            <a:ext cx="3161925" cy="3193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7EEFF"/>
        </a:solidFill>
      </p:bgPr>
    </p:bg>
    <p:spTree>
      <p:nvGrpSpPr>
        <p:cNvPr id="632" name="Shape 632"/>
        <p:cNvGrpSpPr/>
        <p:nvPr/>
      </p:nvGrpSpPr>
      <p:grpSpPr>
        <a:xfrm>
          <a:off x="0" y="0"/>
          <a:ext cx="0" cy="0"/>
          <a:chOff x="0" y="0"/>
          <a:chExt cx="0" cy="0"/>
        </a:xfrm>
      </p:grpSpPr>
      <p:pic>
        <p:nvPicPr>
          <p:cNvPr id="633" name="Google Shape;633;p26"/>
          <p:cNvPicPr preferRelativeResize="0"/>
          <p:nvPr/>
        </p:nvPicPr>
        <p:blipFill rotWithShape="1">
          <a:blip r:embed="rId3">
            <a:alphaModFix/>
          </a:blip>
          <a:srcRect b="6900" l="4221" r="6532" t="7702"/>
          <a:stretch/>
        </p:blipFill>
        <p:spPr>
          <a:xfrm>
            <a:off x="766000" y="258810"/>
            <a:ext cx="3841550" cy="2155978"/>
          </a:xfrm>
          <a:prstGeom prst="rect">
            <a:avLst/>
          </a:prstGeom>
          <a:noFill/>
          <a:ln>
            <a:noFill/>
          </a:ln>
        </p:spPr>
      </p:pic>
      <p:pic>
        <p:nvPicPr>
          <p:cNvPr id="634" name="Google Shape;634;p26"/>
          <p:cNvPicPr preferRelativeResize="0"/>
          <p:nvPr/>
        </p:nvPicPr>
        <p:blipFill rotWithShape="1">
          <a:blip r:embed="rId4">
            <a:alphaModFix/>
          </a:blip>
          <a:srcRect b="6044" l="0" r="0" t="5717"/>
          <a:stretch/>
        </p:blipFill>
        <p:spPr>
          <a:xfrm>
            <a:off x="766000" y="2414788"/>
            <a:ext cx="3841550" cy="2469900"/>
          </a:xfrm>
          <a:prstGeom prst="rect">
            <a:avLst/>
          </a:prstGeom>
          <a:noFill/>
          <a:ln>
            <a:noFill/>
          </a:ln>
        </p:spPr>
      </p:pic>
      <p:pic>
        <p:nvPicPr>
          <p:cNvPr id="635" name="Google Shape;635;p26"/>
          <p:cNvPicPr preferRelativeResize="0"/>
          <p:nvPr/>
        </p:nvPicPr>
        <p:blipFill rotWithShape="1">
          <a:blip r:embed="rId5">
            <a:alphaModFix/>
          </a:blip>
          <a:srcRect b="6904" l="3681" r="4969" t="4466"/>
          <a:stretch/>
        </p:blipFill>
        <p:spPr>
          <a:xfrm>
            <a:off x="4607550" y="258813"/>
            <a:ext cx="3541405" cy="2155975"/>
          </a:xfrm>
          <a:prstGeom prst="rect">
            <a:avLst/>
          </a:prstGeom>
          <a:noFill/>
          <a:ln>
            <a:noFill/>
          </a:ln>
        </p:spPr>
      </p:pic>
      <p:pic>
        <p:nvPicPr>
          <p:cNvPr id="636" name="Google Shape;636;p26"/>
          <p:cNvPicPr preferRelativeResize="0"/>
          <p:nvPr/>
        </p:nvPicPr>
        <p:blipFill rotWithShape="1">
          <a:blip r:embed="rId6">
            <a:alphaModFix/>
          </a:blip>
          <a:srcRect b="5716" l="4550" r="4623" t="7273"/>
          <a:stretch/>
        </p:blipFill>
        <p:spPr>
          <a:xfrm>
            <a:off x="4607550" y="2414788"/>
            <a:ext cx="3770425" cy="2118201"/>
          </a:xfrm>
          <a:prstGeom prst="rect">
            <a:avLst/>
          </a:prstGeom>
          <a:noFill/>
          <a:ln>
            <a:noFill/>
          </a:ln>
        </p:spPr>
      </p:pic>
      <p:sp>
        <p:nvSpPr>
          <p:cNvPr id="637" name="Google Shape;637;p26"/>
          <p:cNvSpPr txBox="1"/>
          <p:nvPr/>
        </p:nvSpPr>
        <p:spPr>
          <a:xfrm>
            <a:off x="3715200" y="4743300"/>
            <a:ext cx="5428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Anaheim"/>
                <a:ea typeface="Anaheim"/>
                <a:cs typeface="Anaheim"/>
                <a:sym typeface="Anaheim"/>
              </a:rPr>
              <a:t>REF: </a:t>
            </a:r>
            <a:r>
              <a:rPr lang="en" sz="1000" u="sng">
                <a:solidFill>
                  <a:schemeClr val="hlink"/>
                </a:solidFill>
                <a:latin typeface="Anaheim"/>
                <a:ea typeface="Anaheim"/>
                <a:cs typeface="Anaheim"/>
                <a:sym typeface="Anaheim"/>
                <a:hlinkClick r:id="rId7"/>
              </a:rPr>
              <a:t>https://www.scnsoft.com/blog/software-development-models</a:t>
            </a:r>
            <a:endParaRPr sz="1000">
              <a:latin typeface="Anaheim"/>
              <a:ea typeface="Anaheim"/>
              <a:cs typeface="Anaheim"/>
              <a:sym typeface="Anaheim"/>
            </a:endParaRPr>
          </a:p>
        </p:txBody>
      </p:sp>
      <p:sp>
        <p:nvSpPr>
          <p:cNvPr id="638" name="Google Shape;638;p26"/>
          <p:cNvSpPr txBox="1"/>
          <p:nvPr/>
        </p:nvSpPr>
        <p:spPr>
          <a:xfrm>
            <a:off x="5255725" y="2365863"/>
            <a:ext cx="135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naheim"/>
                <a:ea typeface="Anaheim"/>
                <a:cs typeface="Anaheim"/>
                <a:sym typeface="Anaheim"/>
              </a:rPr>
              <a:t>- AGILE</a:t>
            </a:r>
            <a:endParaRPr b="1">
              <a:latin typeface="Anaheim"/>
              <a:ea typeface="Anaheim"/>
              <a:cs typeface="Anaheim"/>
              <a:sym typeface="Anahei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27"/>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Current project structure</a:t>
            </a:r>
            <a:endParaRPr/>
          </a:p>
        </p:txBody>
      </p:sp>
      <p:pic>
        <p:nvPicPr>
          <p:cNvPr id="644" name="Google Shape;644;p27"/>
          <p:cNvPicPr preferRelativeResize="0"/>
          <p:nvPr/>
        </p:nvPicPr>
        <p:blipFill>
          <a:blip r:embed="rId3">
            <a:alphaModFix/>
          </a:blip>
          <a:stretch>
            <a:fillRect/>
          </a:stretch>
        </p:blipFill>
        <p:spPr>
          <a:xfrm>
            <a:off x="399225" y="1564825"/>
            <a:ext cx="1396375" cy="684950"/>
          </a:xfrm>
          <a:prstGeom prst="rect">
            <a:avLst/>
          </a:prstGeom>
          <a:noFill/>
          <a:ln>
            <a:noFill/>
          </a:ln>
        </p:spPr>
      </p:pic>
      <p:cxnSp>
        <p:nvCxnSpPr>
          <p:cNvPr id="645" name="Google Shape;645;p27"/>
          <p:cNvCxnSpPr/>
          <p:nvPr/>
        </p:nvCxnSpPr>
        <p:spPr>
          <a:xfrm>
            <a:off x="2072725" y="1895000"/>
            <a:ext cx="1770300" cy="0"/>
          </a:xfrm>
          <a:prstGeom prst="straightConnector1">
            <a:avLst/>
          </a:prstGeom>
          <a:noFill/>
          <a:ln cap="flat" cmpd="sng" w="38100">
            <a:solidFill>
              <a:srgbClr val="2F2F2F"/>
            </a:solidFill>
            <a:prstDash val="solid"/>
            <a:round/>
            <a:headEnd len="med" w="med" type="none"/>
            <a:tailEnd len="med" w="med" type="triangle"/>
          </a:ln>
        </p:spPr>
      </p:cxnSp>
      <p:sp>
        <p:nvSpPr>
          <p:cNvPr id="646" name="Google Shape;646;p27"/>
          <p:cNvSpPr txBox="1"/>
          <p:nvPr/>
        </p:nvSpPr>
        <p:spPr>
          <a:xfrm>
            <a:off x="3981454" y="1705650"/>
            <a:ext cx="10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CLIENT_000</a:t>
            </a:r>
            <a:endParaRPr>
              <a:latin typeface="Anaheim"/>
              <a:ea typeface="Anaheim"/>
              <a:cs typeface="Anaheim"/>
              <a:sym typeface="Anaheim"/>
            </a:endParaRPr>
          </a:p>
        </p:txBody>
      </p:sp>
      <p:sp>
        <p:nvSpPr>
          <p:cNvPr id="647" name="Google Shape;647;p27"/>
          <p:cNvSpPr txBox="1"/>
          <p:nvPr/>
        </p:nvSpPr>
        <p:spPr>
          <a:xfrm>
            <a:off x="3981454" y="2105850"/>
            <a:ext cx="10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CLIENT_001</a:t>
            </a:r>
            <a:endParaRPr>
              <a:latin typeface="Anaheim"/>
              <a:ea typeface="Anaheim"/>
              <a:cs typeface="Anaheim"/>
              <a:sym typeface="Anaheim"/>
            </a:endParaRPr>
          </a:p>
        </p:txBody>
      </p:sp>
      <p:sp>
        <p:nvSpPr>
          <p:cNvPr id="648" name="Google Shape;648;p27"/>
          <p:cNvSpPr txBox="1"/>
          <p:nvPr/>
        </p:nvSpPr>
        <p:spPr>
          <a:xfrm>
            <a:off x="3981454" y="2511750"/>
            <a:ext cx="10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CLIENT_002</a:t>
            </a:r>
            <a:endParaRPr>
              <a:latin typeface="Anaheim"/>
              <a:ea typeface="Anaheim"/>
              <a:cs typeface="Anaheim"/>
              <a:sym typeface="Anaheim"/>
            </a:endParaRPr>
          </a:p>
        </p:txBody>
      </p:sp>
      <p:sp>
        <p:nvSpPr>
          <p:cNvPr id="649" name="Google Shape;649;p27"/>
          <p:cNvSpPr txBox="1"/>
          <p:nvPr/>
        </p:nvSpPr>
        <p:spPr>
          <a:xfrm>
            <a:off x="3981454" y="3317850"/>
            <a:ext cx="10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CLIENT_100</a:t>
            </a:r>
            <a:endParaRPr>
              <a:latin typeface="Anaheim"/>
              <a:ea typeface="Anaheim"/>
              <a:cs typeface="Anaheim"/>
              <a:sym typeface="Anaheim"/>
            </a:endParaRPr>
          </a:p>
        </p:txBody>
      </p:sp>
      <p:sp>
        <p:nvSpPr>
          <p:cNvPr id="650" name="Google Shape;650;p27"/>
          <p:cNvSpPr txBox="1"/>
          <p:nvPr/>
        </p:nvSpPr>
        <p:spPr>
          <a:xfrm>
            <a:off x="4366350" y="2917638"/>
            <a:ext cx="26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a:t>
            </a:r>
            <a:endParaRPr>
              <a:latin typeface="Anaheim"/>
              <a:ea typeface="Anaheim"/>
              <a:cs typeface="Anaheim"/>
              <a:sym typeface="Anaheim"/>
            </a:endParaRPr>
          </a:p>
        </p:txBody>
      </p:sp>
      <p:sp>
        <p:nvSpPr>
          <p:cNvPr id="651" name="Google Shape;651;p27"/>
          <p:cNvSpPr txBox="1"/>
          <p:nvPr/>
        </p:nvSpPr>
        <p:spPr>
          <a:xfrm>
            <a:off x="3981454" y="4129650"/>
            <a:ext cx="10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CLIENT_XXX</a:t>
            </a:r>
            <a:endParaRPr>
              <a:latin typeface="Anaheim"/>
              <a:ea typeface="Anaheim"/>
              <a:cs typeface="Anaheim"/>
              <a:sym typeface="Anaheim"/>
            </a:endParaRPr>
          </a:p>
        </p:txBody>
      </p:sp>
      <p:sp>
        <p:nvSpPr>
          <p:cNvPr id="652" name="Google Shape;652;p27"/>
          <p:cNvSpPr txBox="1"/>
          <p:nvPr/>
        </p:nvSpPr>
        <p:spPr>
          <a:xfrm>
            <a:off x="4366350" y="3729438"/>
            <a:ext cx="26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a:t>
            </a:r>
            <a:endParaRPr>
              <a:latin typeface="Anaheim"/>
              <a:ea typeface="Anaheim"/>
              <a:cs typeface="Anaheim"/>
              <a:sym typeface="Anaheim"/>
            </a:endParaRPr>
          </a:p>
        </p:txBody>
      </p:sp>
      <p:grpSp>
        <p:nvGrpSpPr>
          <p:cNvPr id="653" name="Google Shape;653;p27"/>
          <p:cNvGrpSpPr/>
          <p:nvPr/>
        </p:nvGrpSpPr>
        <p:grpSpPr>
          <a:xfrm>
            <a:off x="2739519" y="1902175"/>
            <a:ext cx="1098473" cy="400075"/>
            <a:chOff x="4817450" y="1544500"/>
            <a:chExt cx="1351800" cy="400075"/>
          </a:xfrm>
        </p:grpSpPr>
        <p:cxnSp>
          <p:nvCxnSpPr>
            <p:cNvPr id="654" name="Google Shape;654;p27"/>
            <p:cNvCxnSpPr/>
            <p:nvPr/>
          </p:nvCxnSpPr>
          <p:spPr>
            <a:xfrm>
              <a:off x="4817450" y="1944575"/>
              <a:ext cx="1351800" cy="0"/>
            </a:xfrm>
            <a:prstGeom prst="straightConnector1">
              <a:avLst/>
            </a:prstGeom>
            <a:noFill/>
            <a:ln cap="flat" cmpd="sng" w="38100">
              <a:solidFill>
                <a:srgbClr val="2F2F2F"/>
              </a:solidFill>
              <a:prstDash val="solid"/>
              <a:round/>
              <a:headEnd len="med" w="med" type="none"/>
              <a:tailEnd len="med" w="med" type="triangle"/>
            </a:ln>
          </p:spPr>
        </p:cxnSp>
        <p:cxnSp>
          <p:nvCxnSpPr>
            <p:cNvPr id="655" name="Google Shape;655;p27"/>
            <p:cNvCxnSpPr/>
            <p:nvPr/>
          </p:nvCxnSpPr>
          <p:spPr>
            <a:xfrm rot="10800000">
              <a:off x="4839050" y="1544500"/>
              <a:ext cx="0" cy="399300"/>
            </a:xfrm>
            <a:prstGeom prst="straightConnector1">
              <a:avLst/>
            </a:prstGeom>
            <a:noFill/>
            <a:ln cap="flat" cmpd="sng" w="38100">
              <a:solidFill>
                <a:srgbClr val="2F2F2F"/>
              </a:solidFill>
              <a:prstDash val="solid"/>
              <a:round/>
              <a:headEnd len="med" w="med" type="none"/>
              <a:tailEnd len="med" w="med" type="none"/>
            </a:ln>
          </p:spPr>
        </p:cxnSp>
      </p:grpSp>
      <p:grpSp>
        <p:nvGrpSpPr>
          <p:cNvPr id="656" name="Google Shape;656;p27"/>
          <p:cNvGrpSpPr/>
          <p:nvPr/>
        </p:nvGrpSpPr>
        <p:grpSpPr>
          <a:xfrm>
            <a:off x="2739519" y="2302250"/>
            <a:ext cx="1098473" cy="400075"/>
            <a:chOff x="4817450" y="1544500"/>
            <a:chExt cx="1351800" cy="400075"/>
          </a:xfrm>
        </p:grpSpPr>
        <p:cxnSp>
          <p:nvCxnSpPr>
            <p:cNvPr id="657" name="Google Shape;657;p27"/>
            <p:cNvCxnSpPr/>
            <p:nvPr/>
          </p:nvCxnSpPr>
          <p:spPr>
            <a:xfrm>
              <a:off x="4817450" y="1944575"/>
              <a:ext cx="1351800" cy="0"/>
            </a:xfrm>
            <a:prstGeom prst="straightConnector1">
              <a:avLst/>
            </a:prstGeom>
            <a:noFill/>
            <a:ln cap="flat" cmpd="sng" w="38100">
              <a:solidFill>
                <a:srgbClr val="2F2F2F"/>
              </a:solidFill>
              <a:prstDash val="solid"/>
              <a:round/>
              <a:headEnd len="med" w="med" type="none"/>
              <a:tailEnd len="med" w="med" type="triangle"/>
            </a:ln>
          </p:spPr>
        </p:cxnSp>
        <p:cxnSp>
          <p:nvCxnSpPr>
            <p:cNvPr id="658" name="Google Shape;658;p27"/>
            <p:cNvCxnSpPr/>
            <p:nvPr/>
          </p:nvCxnSpPr>
          <p:spPr>
            <a:xfrm rot="10800000">
              <a:off x="4839050" y="1544500"/>
              <a:ext cx="0" cy="399300"/>
            </a:xfrm>
            <a:prstGeom prst="straightConnector1">
              <a:avLst/>
            </a:prstGeom>
            <a:noFill/>
            <a:ln cap="flat" cmpd="sng" w="38100">
              <a:solidFill>
                <a:srgbClr val="2F2F2F"/>
              </a:solidFill>
              <a:prstDash val="solid"/>
              <a:round/>
              <a:headEnd len="med" w="med" type="none"/>
              <a:tailEnd len="med" w="med" type="none"/>
            </a:ln>
          </p:spPr>
        </p:cxnSp>
      </p:grpSp>
      <p:cxnSp>
        <p:nvCxnSpPr>
          <p:cNvPr id="659" name="Google Shape;659;p27"/>
          <p:cNvCxnSpPr/>
          <p:nvPr/>
        </p:nvCxnSpPr>
        <p:spPr>
          <a:xfrm>
            <a:off x="2739633" y="3502463"/>
            <a:ext cx="1098600" cy="0"/>
          </a:xfrm>
          <a:prstGeom prst="straightConnector1">
            <a:avLst/>
          </a:prstGeom>
          <a:noFill/>
          <a:ln cap="flat" cmpd="sng" w="38100">
            <a:solidFill>
              <a:srgbClr val="2F2F2F"/>
            </a:solidFill>
            <a:prstDash val="solid"/>
            <a:round/>
            <a:headEnd len="med" w="med" type="none"/>
            <a:tailEnd len="med" w="med" type="triangle"/>
          </a:ln>
        </p:spPr>
      </p:cxnSp>
      <p:cxnSp>
        <p:nvCxnSpPr>
          <p:cNvPr id="660" name="Google Shape;660;p27"/>
          <p:cNvCxnSpPr/>
          <p:nvPr/>
        </p:nvCxnSpPr>
        <p:spPr>
          <a:xfrm rot="10800000">
            <a:off x="2757185" y="2697088"/>
            <a:ext cx="0" cy="804600"/>
          </a:xfrm>
          <a:prstGeom prst="straightConnector1">
            <a:avLst/>
          </a:prstGeom>
          <a:noFill/>
          <a:ln cap="flat" cmpd="sng" w="38100">
            <a:solidFill>
              <a:srgbClr val="2F2F2F"/>
            </a:solidFill>
            <a:prstDash val="solid"/>
            <a:round/>
            <a:headEnd len="med" w="med" type="none"/>
            <a:tailEnd len="med" w="med" type="none"/>
          </a:ln>
        </p:spPr>
      </p:cxnSp>
      <p:cxnSp>
        <p:nvCxnSpPr>
          <p:cNvPr id="661" name="Google Shape;661;p27"/>
          <p:cNvCxnSpPr/>
          <p:nvPr/>
        </p:nvCxnSpPr>
        <p:spPr>
          <a:xfrm>
            <a:off x="2739633" y="4302625"/>
            <a:ext cx="1098600" cy="0"/>
          </a:xfrm>
          <a:prstGeom prst="straightConnector1">
            <a:avLst/>
          </a:prstGeom>
          <a:noFill/>
          <a:ln cap="flat" cmpd="sng" w="38100">
            <a:solidFill>
              <a:srgbClr val="2F2F2F"/>
            </a:solidFill>
            <a:prstDash val="solid"/>
            <a:round/>
            <a:headEnd len="med" w="med" type="none"/>
            <a:tailEnd len="med" w="med" type="triangle"/>
          </a:ln>
        </p:spPr>
      </p:cxnSp>
      <p:cxnSp>
        <p:nvCxnSpPr>
          <p:cNvPr id="662" name="Google Shape;662;p27"/>
          <p:cNvCxnSpPr/>
          <p:nvPr/>
        </p:nvCxnSpPr>
        <p:spPr>
          <a:xfrm rot="10800000">
            <a:off x="2757185" y="3512250"/>
            <a:ext cx="0" cy="789600"/>
          </a:xfrm>
          <a:prstGeom prst="straightConnector1">
            <a:avLst/>
          </a:prstGeom>
          <a:noFill/>
          <a:ln cap="flat" cmpd="sng" w="38100">
            <a:solidFill>
              <a:srgbClr val="2F2F2F"/>
            </a:solidFill>
            <a:prstDash val="solid"/>
            <a:round/>
            <a:headEnd len="med" w="med" type="none"/>
            <a:tailEnd len="med" w="med" type="none"/>
          </a:ln>
        </p:spPr>
      </p:cxnSp>
      <p:pic>
        <p:nvPicPr>
          <p:cNvPr id="663" name="Google Shape;663;p27"/>
          <p:cNvPicPr preferRelativeResize="0"/>
          <p:nvPr/>
        </p:nvPicPr>
        <p:blipFill>
          <a:blip r:embed="rId4">
            <a:alphaModFix/>
          </a:blip>
          <a:stretch>
            <a:fillRect/>
          </a:stretch>
        </p:blipFill>
        <p:spPr>
          <a:xfrm>
            <a:off x="1327400" y="1747375"/>
            <a:ext cx="606900" cy="597525"/>
          </a:xfrm>
          <a:prstGeom prst="rect">
            <a:avLst/>
          </a:prstGeom>
          <a:noFill/>
          <a:ln>
            <a:noFill/>
          </a:ln>
        </p:spPr>
      </p:pic>
      <p:pic>
        <p:nvPicPr>
          <p:cNvPr id="664" name="Google Shape;664;p27"/>
          <p:cNvPicPr preferRelativeResize="0"/>
          <p:nvPr/>
        </p:nvPicPr>
        <p:blipFill>
          <a:blip r:embed="rId4">
            <a:alphaModFix/>
          </a:blip>
          <a:stretch>
            <a:fillRect/>
          </a:stretch>
        </p:blipFill>
        <p:spPr>
          <a:xfrm>
            <a:off x="4776475" y="1831194"/>
            <a:ext cx="333600" cy="328450"/>
          </a:xfrm>
          <a:prstGeom prst="rect">
            <a:avLst/>
          </a:prstGeom>
          <a:noFill/>
          <a:ln>
            <a:noFill/>
          </a:ln>
        </p:spPr>
      </p:pic>
      <p:pic>
        <p:nvPicPr>
          <p:cNvPr id="665" name="Google Shape;665;p27"/>
          <p:cNvPicPr preferRelativeResize="0"/>
          <p:nvPr/>
        </p:nvPicPr>
        <p:blipFill>
          <a:blip r:embed="rId4">
            <a:alphaModFix/>
          </a:blip>
          <a:stretch>
            <a:fillRect/>
          </a:stretch>
        </p:blipFill>
        <p:spPr>
          <a:xfrm>
            <a:off x="4776475" y="2224044"/>
            <a:ext cx="333600" cy="328450"/>
          </a:xfrm>
          <a:prstGeom prst="rect">
            <a:avLst/>
          </a:prstGeom>
          <a:noFill/>
          <a:ln>
            <a:noFill/>
          </a:ln>
        </p:spPr>
      </p:pic>
      <p:pic>
        <p:nvPicPr>
          <p:cNvPr id="666" name="Google Shape;666;p27"/>
          <p:cNvPicPr preferRelativeResize="0"/>
          <p:nvPr/>
        </p:nvPicPr>
        <p:blipFill>
          <a:blip r:embed="rId4">
            <a:alphaModFix/>
          </a:blip>
          <a:stretch>
            <a:fillRect/>
          </a:stretch>
        </p:blipFill>
        <p:spPr>
          <a:xfrm>
            <a:off x="4776475" y="2616894"/>
            <a:ext cx="333600" cy="328450"/>
          </a:xfrm>
          <a:prstGeom prst="rect">
            <a:avLst/>
          </a:prstGeom>
          <a:noFill/>
          <a:ln>
            <a:noFill/>
          </a:ln>
        </p:spPr>
      </p:pic>
      <p:pic>
        <p:nvPicPr>
          <p:cNvPr id="667" name="Google Shape;667;p27"/>
          <p:cNvPicPr preferRelativeResize="0"/>
          <p:nvPr/>
        </p:nvPicPr>
        <p:blipFill>
          <a:blip r:embed="rId4">
            <a:alphaModFix/>
          </a:blip>
          <a:stretch>
            <a:fillRect/>
          </a:stretch>
        </p:blipFill>
        <p:spPr>
          <a:xfrm>
            <a:off x="4776475" y="3456394"/>
            <a:ext cx="333600" cy="328450"/>
          </a:xfrm>
          <a:prstGeom prst="rect">
            <a:avLst/>
          </a:prstGeom>
          <a:noFill/>
          <a:ln>
            <a:noFill/>
          </a:ln>
        </p:spPr>
      </p:pic>
      <p:pic>
        <p:nvPicPr>
          <p:cNvPr id="668" name="Google Shape;668;p27"/>
          <p:cNvPicPr preferRelativeResize="0"/>
          <p:nvPr/>
        </p:nvPicPr>
        <p:blipFill>
          <a:blip r:embed="rId4">
            <a:alphaModFix/>
          </a:blip>
          <a:stretch>
            <a:fillRect/>
          </a:stretch>
        </p:blipFill>
        <p:spPr>
          <a:xfrm>
            <a:off x="4776475" y="4262494"/>
            <a:ext cx="333600" cy="328450"/>
          </a:xfrm>
          <a:prstGeom prst="rect">
            <a:avLst/>
          </a:prstGeom>
          <a:noFill/>
          <a:ln>
            <a:noFill/>
          </a:ln>
        </p:spPr>
      </p:pic>
      <p:cxnSp>
        <p:nvCxnSpPr>
          <p:cNvPr id="669" name="Google Shape;669;p27"/>
          <p:cNvCxnSpPr/>
          <p:nvPr/>
        </p:nvCxnSpPr>
        <p:spPr>
          <a:xfrm>
            <a:off x="5339350" y="1890438"/>
            <a:ext cx="1454700" cy="0"/>
          </a:xfrm>
          <a:prstGeom prst="straightConnector1">
            <a:avLst/>
          </a:prstGeom>
          <a:noFill/>
          <a:ln cap="flat" cmpd="sng" w="38100">
            <a:solidFill>
              <a:srgbClr val="2F2F2F"/>
            </a:solidFill>
            <a:prstDash val="solid"/>
            <a:round/>
            <a:headEnd len="med" w="med" type="none"/>
            <a:tailEnd len="med" w="med" type="triangle"/>
          </a:ln>
        </p:spPr>
      </p:cxnSp>
      <p:pic>
        <p:nvPicPr>
          <p:cNvPr id="670" name="Google Shape;670;p27"/>
          <p:cNvPicPr preferRelativeResize="0"/>
          <p:nvPr/>
        </p:nvPicPr>
        <p:blipFill>
          <a:blip r:embed="rId5">
            <a:alphaModFix/>
          </a:blip>
          <a:stretch>
            <a:fillRect/>
          </a:stretch>
        </p:blipFill>
        <p:spPr>
          <a:xfrm>
            <a:off x="7023325" y="1504999"/>
            <a:ext cx="1721451" cy="804600"/>
          </a:xfrm>
          <a:prstGeom prst="rect">
            <a:avLst/>
          </a:prstGeom>
          <a:noFill/>
          <a:ln>
            <a:noFill/>
          </a:ln>
        </p:spPr>
      </p:pic>
      <p:cxnSp>
        <p:nvCxnSpPr>
          <p:cNvPr id="671" name="Google Shape;671;p27"/>
          <p:cNvCxnSpPr/>
          <p:nvPr/>
        </p:nvCxnSpPr>
        <p:spPr>
          <a:xfrm>
            <a:off x="5339350" y="2305950"/>
            <a:ext cx="749700" cy="0"/>
          </a:xfrm>
          <a:prstGeom prst="straightConnector1">
            <a:avLst/>
          </a:prstGeom>
          <a:noFill/>
          <a:ln cap="flat" cmpd="sng" w="38100">
            <a:solidFill>
              <a:srgbClr val="2F2F2F"/>
            </a:solidFill>
            <a:prstDash val="solid"/>
            <a:round/>
            <a:headEnd len="med" w="med" type="none"/>
            <a:tailEnd len="med" w="med" type="none"/>
          </a:ln>
        </p:spPr>
      </p:cxnSp>
      <p:cxnSp>
        <p:nvCxnSpPr>
          <p:cNvPr id="672" name="Google Shape;672;p27"/>
          <p:cNvCxnSpPr/>
          <p:nvPr/>
        </p:nvCxnSpPr>
        <p:spPr>
          <a:xfrm>
            <a:off x="5339350" y="2711850"/>
            <a:ext cx="749700" cy="0"/>
          </a:xfrm>
          <a:prstGeom prst="straightConnector1">
            <a:avLst/>
          </a:prstGeom>
          <a:noFill/>
          <a:ln cap="flat" cmpd="sng" w="38100">
            <a:solidFill>
              <a:srgbClr val="2F2F2F"/>
            </a:solidFill>
            <a:prstDash val="solid"/>
            <a:round/>
            <a:headEnd len="med" w="med" type="none"/>
            <a:tailEnd len="med" w="med" type="none"/>
          </a:ln>
        </p:spPr>
      </p:cxnSp>
      <p:cxnSp>
        <p:nvCxnSpPr>
          <p:cNvPr id="673" name="Google Shape;673;p27"/>
          <p:cNvCxnSpPr/>
          <p:nvPr/>
        </p:nvCxnSpPr>
        <p:spPr>
          <a:xfrm>
            <a:off x="5339350" y="3517950"/>
            <a:ext cx="749700" cy="0"/>
          </a:xfrm>
          <a:prstGeom prst="straightConnector1">
            <a:avLst/>
          </a:prstGeom>
          <a:noFill/>
          <a:ln cap="flat" cmpd="sng" w="38100">
            <a:solidFill>
              <a:srgbClr val="2F2F2F"/>
            </a:solidFill>
            <a:prstDash val="solid"/>
            <a:round/>
            <a:headEnd len="med" w="med" type="none"/>
            <a:tailEnd len="med" w="med" type="none"/>
          </a:ln>
        </p:spPr>
      </p:cxnSp>
      <p:cxnSp>
        <p:nvCxnSpPr>
          <p:cNvPr id="674" name="Google Shape;674;p27"/>
          <p:cNvCxnSpPr/>
          <p:nvPr/>
        </p:nvCxnSpPr>
        <p:spPr>
          <a:xfrm>
            <a:off x="5339350" y="4302625"/>
            <a:ext cx="749700" cy="0"/>
          </a:xfrm>
          <a:prstGeom prst="straightConnector1">
            <a:avLst/>
          </a:prstGeom>
          <a:noFill/>
          <a:ln cap="flat" cmpd="sng" w="38100">
            <a:solidFill>
              <a:srgbClr val="2F2F2F"/>
            </a:solidFill>
            <a:prstDash val="solid"/>
            <a:round/>
            <a:headEnd len="med" w="med" type="none"/>
            <a:tailEnd len="med" w="med" type="none"/>
          </a:ln>
        </p:spPr>
      </p:cxnSp>
      <p:cxnSp>
        <p:nvCxnSpPr>
          <p:cNvPr id="675" name="Google Shape;675;p27"/>
          <p:cNvCxnSpPr/>
          <p:nvPr/>
        </p:nvCxnSpPr>
        <p:spPr>
          <a:xfrm>
            <a:off x="6089050" y="1890450"/>
            <a:ext cx="0" cy="2429700"/>
          </a:xfrm>
          <a:prstGeom prst="straightConnector1">
            <a:avLst/>
          </a:prstGeom>
          <a:noFill/>
          <a:ln cap="flat" cmpd="sng" w="38100">
            <a:solidFill>
              <a:srgbClr val="2F2F2F"/>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par>
                                <p:cTn fill="hold" nodeType="with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par>
                                <p:cTn fill="hold" nodeType="with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9" name="Shape 679"/>
        <p:cNvGrpSpPr/>
        <p:nvPr/>
      </p:nvGrpSpPr>
      <p:grpSpPr>
        <a:xfrm>
          <a:off x="0" y="0"/>
          <a:ext cx="0" cy="0"/>
          <a:chOff x="0" y="0"/>
          <a:chExt cx="0" cy="0"/>
        </a:xfrm>
      </p:grpSpPr>
      <p:grpSp>
        <p:nvGrpSpPr>
          <p:cNvPr id="680" name="Google Shape;680;p28"/>
          <p:cNvGrpSpPr/>
          <p:nvPr/>
        </p:nvGrpSpPr>
        <p:grpSpPr>
          <a:xfrm>
            <a:off x="4534350" y="4313399"/>
            <a:ext cx="4600713" cy="150450"/>
            <a:chOff x="0" y="4397412"/>
            <a:chExt cx="4600713" cy="150450"/>
          </a:xfrm>
        </p:grpSpPr>
        <p:sp>
          <p:nvSpPr>
            <p:cNvPr id="681" name="Google Shape;681;p28"/>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8"/>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8"/>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8"/>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8"/>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28"/>
          <p:cNvGrpSpPr/>
          <p:nvPr/>
        </p:nvGrpSpPr>
        <p:grpSpPr>
          <a:xfrm>
            <a:off x="5215723" y="1329593"/>
            <a:ext cx="3081703" cy="2757573"/>
            <a:chOff x="5215723" y="1479118"/>
            <a:chExt cx="3081703" cy="2757573"/>
          </a:xfrm>
        </p:grpSpPr>
        <p:grpSp>
          <p:nvGrpSpPr>
            <p:cNvPr id="687" name="Google Shape;687;p28"/>
            <p:cNvGrpSpPr/>
            <p:nvPr/>
          </p:nvGrpSpPr>
          <p:grpSpPr>
            <a:xfrm>
              <a:off x="5215723" y="1707350"/>
              <a:ext cx="3081703" cy="2529341"/>
              <a:chOff x="5150194" y="1591500"/>
              <a:chExt cx="3081703" cy="2529341"/>
            </a:xfrm>
          </p:grpSpPr>
          <p:sp>
            <p:nvSpPr>
              <p:cNvPr id="688" name="Google Shape;688;p28"/>
              <p:cNvSpPr/>
              <p:nvPr/>
            </p:nvSpPr>
            <p:spPr>
              <a:xfrm>
                <a:off x="5150194" y="1591500"/>
                <a:ext cx="1147444" cy="2529341"/>
              </a:xfrm>
              <a:custGeom>
                <a:rect b="b" l="l" r="r" t="t"/>
                <a:pathLst>
                  <a:path extrusionOk="0" h="64368" w="4654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8"/>
              <p:cNvSpPr/>
              <p:nvPr/>
            </p:nvSpPr>
            <p:spPr>
              <a:xfrm>
                <a:off x="6402990" y="1591500"/>
                <a:ext cx="1828907" cy="2529341"/>
              </a:xfrm>
              <a:custGeom>
                <a:rect b="b" l="l" r="r" t="t"/>
                <a:pathLst>
                  <a:path extrusionOk="0" h="64368" w="46543">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28"/>
            <p:cNvGrpSpPr/>
            <p:nvPr/>
          </p:nvGrpSpPr>
          <p:grpSpPr>
            <a:xfrm>
              <a:off x="5723516" y="1479118"/>
              <a:ext cx="2288423" cy="1787926"/>
              <a:chOff x="5723516" y="1479118"/>
              <a:chExt cx="2288423" cy="1787926"/>
            </a:xfrm>
          </p:grpSpPr>
          <p:sp>
            <p:nvSpPr>
              <p:cNvPr id="691" name="Google Shape;691;p28"/>
              <p:cNvSpPr/>
              <p:nvPr/>
            </p:nvSpPr>
            <p:spPr>
              <a:xfrm>
                <a:off x="5723516" y="1479118"/>
                <a:ext cx="2288423" cy="291294"/>
              </a:xfrm>
              <a:custGeom>
                <a:rect b="b" l="l" r="r" t="t"/>
                <a:pathLst>
                  <a:path extrusionOk="0" h="7413" w="58237">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chemeClr val="accent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8"/>
              <p:cNvSpPr/>
              <p:nvPr/>
            </p:nvSpPr>
            <p:spPr>
              <a:xfrm>
                <a:off x="6229445" y="1572681"/>
                <a:ext cx="104407" cy="104368"/>
              </a:xfrm>
              <a:custGeom>
                <a:rect b="b" l="l" r="r" t="t"/>
                <a:pathLst>
                  <a:path extrusionOk="0" h="2656" w="2657">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8"/>
              <p:cNvSpPr/>
              <p:nvPr/>
            </p:nvSpPr>
            <p:spPr>
              <a:xfrm>
                <a:off x="6044560" y="1572681"/>
                <a:ext cx="104407" cy="104368"/>
              </a:xfrm>
              <a:custGeom>
                <a:rect b="b" l="l" r="r" t="t"/>
                <a:pathLst>
                  <a:path extrusionOk="0" h="2656" w="2657">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8"/>
              <p:cNvSpPr/>
              <p:nvPr/>
            </p:nvSpPr>
            <p:spPr>
              <a:xfrm>
                <a:off x="5859635" y="1572681"/>
                <a:ext cx="104407" cy="104368"/>
              </a:xfrm>
              <a:custGeom>
                <a:rect b="b" l="l" r="r" t="t"/>
                <a:pathLst>
                  <a:path extrusionOk="0" h="2656" w="2657">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8"/>
              <p:cNvSpPr/>
              <p:nvPr/>
            </p:nvSpPr>
            <p:spPr>
              <a:xfrm>
                <a:off x="5723516" y="1770377"/>
                <a:ext cx="2288423" cy="1496668"/>
              </a:xfrm>
              <a:custGeom>
                <a:rect b="b" l="l" r="r" t="t"/>
                <a:pathLst>
                  <a:path extrusionOk="0" h="38088" w="58237">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6" name="Google Shape;696;p28"/>
          <p:cNvSpPr txBox="1"/>
          <p:nvPr>
            <p:ph type="ctrTitle"/>
          </p:nvPr>
        </p:nvSpPr>
        <p:spPr>
          <a:xfrm>
            <a:off x="578750" y="1715300"/>
            <a:ext cx="27387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01.</a:t>
            </a:r>
            <a:endParaRPr/>
          </a:p>
          <a:p>
            <a:pPr indent="0" lvl="0" marL="0" rtl="0" algn="r">
              <a:spcBef>
                <a:spcPts val="0"/>
              </a:spcBef>
              <a:spcAft>
                <a:spcPts val="0"/>
              </a:spcAft>
              <a:buNone/>
            </a:pPr>
            <a:r>
              <a:rPr lang="en"/>
              <a:t>documentation </a:t>
            </a:r>
            <a:endParaRPr/>
          </a:p>
        </p:txBody>
      </p:sp>
      <p:grpSp>
        <p:nvGrpSpPr>
          <p:cNvPr id="697" name="Google Shape;697;p28"/>
          <p:cNvGrpSpPr/>
          <p:nvPr/>
        </p:nvGrpSpPr>
        <p:grpSpPr>
          <a:xfrm>
            <a:off x="4394088" y="3149994"/>
            <a:ext cx="1221060" cy="1220197"/>
            <a:chOff x="4394088" y="3299519"/>
            <a:chExt cx="1221060" cy="1220197"/>
          </a:xfrm>
        </p:grpSpPr>
        <p:sp>
          <p:nvSpPr>
            <p:cNvPr id="698" name="Google Shape;698;p28"/>
            <p:cNvSpPr/>
            <p:nvPr/>
          </p:nvSpPr>
          <p:spPr>
            <a:xfrm>
              <a:off x="5004504" y="3380350"/>
              <a:ext cx="610644" cy="1139359"/>
            </a:xfrm>
            <a:custGeom>
              <a:rect b="b" l="l" r="r" t="t"/>
              <a:pathLst>
                <a:path extrusionOk="0" h="28995" w="1554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8"/>
            <p:cNvSpPr/>
            <p:nvPr/>
          </p:nvSpPr>
          <p:spPr>
            <a:xfrm>
              <a:off x="4394088" y="3909150"/>
              <a:ext cx="610448" cy="610566"/>
            </a:xfrm>
            <a:custGeom>
              <a:rect b="b" l="l" r="r" t="t"/>
              <a:pathLst>
                <a:path extrusionOk="0" h="15538" w="15535">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8"/>
            <p:cNvSpPr/>
            <p:nvPr/>
          </p:nvSpPr>
          <p:spPr>
            <a:xfrm>
              <a:off x="4394088" y="3299519"/>
              <a:ext cx="915691" cy="609662"/>
            </a:xfrm>
            <a:custGeom>
              <a:rect b="b" l="l" r="r" t="t"/>
              <a:pathLst>
                <a:path extrusionOk="0" h="15515" w="23303">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28"/>
          <p:cNvSpPr/>
          <p:nvPr/>
        </p:nvSpPr>
        <p:spPr>
          <a:xfrm>
            <a:off x="4670099" y="3237152"/>
            <a:ext cx="2593" cy="5973"/>
          </a:xfrm>
          <a:custGeom>
            <a:rect b="b" l="l" r="r" t="t"/>
            <a:pathLst>
              <a:path extrusionOk="0" h="152" w="66">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8"/>
          <p:cNvSpPr/>
          <p:nvPr/>
        </p:nvSpPr>
        <p:spPr>
          <a:xfrm>
            <a:off x="8052890" y="3127164"/>
            <a:ext cx="2554" cy="4951"/>
          </a:xfrm>
          <a:custGeom>
            <a:rect b="b" l="l" r="r" t="t"/>
            <a:pathLst>
              <a:path extrusionOk="0" h="126" w="65">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8"/>
          <p:cNvSpPr/>
          <p:nvPr/>
        </p:nvSpPr>
        <p:spPr>
          <a:xfrm>
            <a:off x="4670099" y="2168078"/>
            <a:ext cx="2593" cy="4833"/>
          </a:xfrm>
          <a:custGeom>
            <a:rect b="b" l="l" r="r" t="t"/>
            <a:pathLst>
              <a:path extrusionOk="0" h="123" w="66">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8"/>
          <p:cNvSpPr/>
          <p:nvPr/>
        </p:nvSpPr>
        <p:spPr>
          <a:xfrm>
            <a:off x="8052890" y="2518830"/>
            <a:ext cx="2554" cy="5973"/>
          </a:xfrm>
          <a:custGeom>
            <a:rect b="b" l="l" r="r" t="t"/>
            <a:pathLst>
              <a:path extrusionOk="0" h="152" w="65">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 name="Google Shape;705;p28"/>
          <p:cNvGrpSpPr/>
          <p:nvPr/>
        </p:nvGrpSpPr>
        <p:grpSpPr>
          <a:xfrm>
            <a:off x="4710406" y="1665960"/>
            <a:ext cx="3380414" cy="2313100"/>
            <a:chOff x="4710406" y="1815485"/>
            <a:chExt cx="3380414" cy="2313100"/>
          </a:xfrm>
        </p:grpSpPr>
        <p:sp>
          <p:nvSpPr>
            <p:cNvPr id="706" name="Google Shape;706;p28"/>
            <p:cNvSpPr/>
            <p:nvPr/>
          </p:nvSpPr>
          <p:spPr>
            <a:xfrm>
              <a:off x="4710406" y="1815485"/>
              <a:ext cx="3380234" cy="2313100"/>
            </a:xfrm>
            <a:custGeom>
              <a:rect b="b" l="l" r="r" t="t"/>
              <a:pathLst>
                <a:path extrusionOk="0" h="58865" w="86022">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8"/>
            <p:cNvSpPr/>
            <p:nvPr/>
          </p:nvSpPr>
          <p:spPr>
            <a:xfrm>
              <a:off x="4710425" y="2037750"/>
              <a:ext cx="3380234" cy="1927813"/>
            </a:xfrm>
            <a:custGeom>
              <a:rect b="b" l="l" r="r" t="t"/>
              <a:pathLst>
                <a:path extrusionOk="0" h="49060" w="86022">
                  <a:moveTo>
                    <a:pt x="0" y="1"/>
                  </a:moveTo>
                  <a:lnTo>
                    <a:pt x="0" y="49059"/>
                  </a:lnTo>
                  <a:lnTo>
                    <a:pt x="86021" y="49059"/>
                  </a:lnTo>
                  <a:lnTo>
                    <a:pt x="86021" y="1"/>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 name="Google Shape;708;p28"/>
            <p:cNvGrpSpPr/>
            <p:nvPr/>
          </p:nvGrpSpPr>
          <p:grpSpPr>
            <a:xfrm>
              <a:off x="4710585" y="2281922"/>
              <a:ext cx="3380235" cy="1683652"/>
              <a:chOff x="4710585" y="2281922"/>
              <a:chExt cx="3380235" cy="1683652"/>
            </a:xfrm>
          </p:grpSpPr>
          <p:sp>
            <p:nvSpPr>
              <p:cNvPr id="709" name="Google Shape;709;p28"/>
              <p:cNvSpPr/>
              <p:nvPr/>
            </p:nvSpPr>
            <p:spPr>
              <a:xfrm>
                <a:off x="4710585" y="3230006"/>
                <a:ext cx="3380234" cy="447295"/>
              </a:xfrm>
              <a:custGeom>
                <a:rect b="b" l="l" r="r" t="t"/>
                <a:pathLst>
                  <a:path extrusionOk="0" h="11383" w="86022">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 name="Google Shape;710;p28"/>
              <p:cNvGrpSpPr/>
              <p:nvPr/>
            </p:nvGrpSpPr>
            <p:grpSpPr>
              <a:xfrm>
                <a:off x="4710585" y="2281922"/>
                <a:ext cx="3380235" cy="634850"/>
                <a:chOff x="4672653" y="2281922"/>
                <a:chExt cx="3380235" cy="634850"/>
              </a:xfrm>
            </p:grpSpPr>
            <p:sp>
              <p:nvSpPr>
                <p:cNvPr id="711" name="Google Shape;711;p28"/>
                <p:cNvSpPr/>
                <p:nvPr/>
              </p:nvSpPr>
              <p:spPr>
                <a:xfrm>
                  <a:off x="4672653" y="2293200"/>
                  <a:ext cx="60514" cy="29235"/>
                </a:xfrm>
                <a:custGeom>
                  <a:rect b="b" l="l" r="r" t="t"/>
                  <a:pathLst>
                    <a:path extrusionOk="0" h="744" w="154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8"/>
                <p:cNvSpPr/>
                <p:nvPr/>
              </p:nvSpPr>
              <p:spPr>
                <a:xfrm>
                  <a:off x="4737530" y="2281922"/>
                  <a:ext cx="3315358" cy="634850"/>
                </a:xfrm>
                <a:custGeom>
                  <a:rect b="b" l="l" r="r" t="t"/>
                  <a:pathLst>
                    <a:path extrusionOk="0" h="16156" w="84371">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 name="Google Shape;713;p28"/>
              <p:cNvSpPr/>
              <p:nvPr/>
            </p:nvSpPr>
            <p:spPr>
              <a:xfrm>
                <a:off x="4921590" y="3223954"/>
                <a:ext cx="166021" cy="741615"/>
              </a:xfrm>
              <a:custGeom>
                <a:rect b="b" l="l" r="r" t="t"/>
                <a:pathLst>
                  <a:path extrusionOk="0" h="18873" w="4225">
                    <a:moveTo>
                      <a:pt x="0" y="0"/>
                    </a:moveTo>
                    <a:lnTo>
                      <a:pt x="0" y="18872"/>
                    </a:lnTo>
                    <a:lnTo>
                      <a:pt x="4225" y="18872"/>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8"/>
              <p:cNvSpPr/>
              <p:nvPr/>
            </p:nvSpPr>
            <p:spPr>
              <a:xfrm>
                <a:off x="5168405" y="3072588"/>
                <a:ext cx="166179" cy="892979"/>
              </a:xfrm>
              <a:custGeom>
                <a:rect b="b" l="l" r="r" t="t"/>
                <a:pathLst>
                  <a:path extrusionOk="0" h="22725" w="4229">
                    <a:moveTo>
                      <a:pt x="1" y="1"/>
                    </a:moveTo>
                    <a:lnTo>
                      <a:pt x="1" y="22724"/>
                    </a:lnTo>
                    <a:lnTo>
                      <a:pt x="4229" y="22724"/>
                    </a:lnTo>
                    <a:lnTo>
                      <a:pt x="4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8"/>
              <p:cNvSpPr/>
              <p:nvPr/>
            </p:nvSpPr>
            <p:spPr>
              <a:xfrm>
                <a:off x="5415377" y="2923933"/>
                <a:ext cx="166179" cy="1041632"/>
              </a:xfrm>
              <a:custGeom>
                <a:rect b="b" l="l" r="r" t="t"/>
                <a:pathLst>
                  <a:path extrusionOk="0" h="26508" w="4229">
                    <a:moveTo>
                      <a:pt x="1" y="0"/>
                    </a:moveTo>
                    <a:lnTo>
                      <a:pt x="1" y="26507"/>
                    </a:lnTo>
                    <a:lnTo>
                      <a:pt x="4229" y="26507"/>
                    </a:lnTo>
                    <a:lnTo>
                      <a:pt x="42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8"/>
              <p:cNvSpPr/>
              <p:nvPr/>
            </p:nvSpPr>
            <p:spPr>
              <a:xfrm>
                <a:off x="5662310" y="2741719"/>
                <a:ext cx="166100" cy="1223843"/>
              </a:xfrm>
              <a:custGeom>
                <a:rect b="b" l="l" r="r" t="t"/>
                <a:pathLst>
                  <a:path extrusionOk="0" h="31145" w="4227">
                    <a:moveTo>
                      <a:pt x="1" y="0"/>
                    </a:moveTo>
                    <a:lnTo>
                      <a:pt x="1" y="31144"/>
                    </a:lnTo>
                    <a:lnTo>
                      <a:pt x="4226" y="31144"/>
                    </a:lnTo>
                    <a:lnTo>
                      <a:pt x="4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8"/>
              <p:cNvSpPr/>
              <p:nvPr/>
            </p:nvSpPr>
            <p:spPr>
              <a:xfrm>
                <a:off x="5909282" y="3001659"/>
                <a:ext cx="166061" cy="963906"/>
              </a:xfrm>
              <a:custGeom>
                <a:rect b="b" l="l" r="r" t="t"/>
                <a:pathLst>
                  <a:path extrusionOk="0" h="24530" w="4226">
                    <a:moveTo>
                      <a:pt x="1" y="0"/>
                    </a:moveTo>
                    <a:lnTo>
                      <a:pt x="1" y="24529"/>
                    </a:lnTo>
                    <a:lnTo>
                      <a:pt x="4225" y="24529"/>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8"/>
              <p:cNvSpPr/>
              <p:nvPr/>
            </p:nvSpPr>
            <p:spPr>
              <a:xfrm>
                <a:off x="6156254" y="2640416"/>
                <a:ext cx="166061" cy="1325145"/>
              </a:xfrm>
              <a:custGeom>
                <a:rect b="b" l="l" r="r" t="t"/>
                <a:pathLst>
                  <a:path extrusionOk="0" h="33723" w="4226">
                    <a:moveTo>
                      <a:pt x="1" y="1"/>
                    </a:moveTo>
                    <a:lnTo>
                      <a:pt x="1" y="33722"/>
                    </a:lnTo>
                    <a:lnTo>
                      <a:pt x="4225" y="33722"/>
                    </a:lnTo>
                    <a:lnTo>
                      <a:pt x="4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8"/>
              <p:cNvSpPr/>
              <p:nvPr/>
            </p:nvSpPr>
            <p:spPr>
              <a:xfrm>
                <a:off x="6403226" y="3091489"/>
                <a:ext cx="166061" cy="874078"/>
              </a:xfrm>
              <a:custGeom>
                <a:rect b="b" l="l" r="r" t="t"/>
                <a:pathLst>
                  <a:path extrusionOk="0" h="22244" w="4226">
                    <a:moveTo>
                      <a:pt x="1" y="0"/>
                    </a:moveTo>
                    <a:lnTo>
                      <a:pt x="1" y="22243"/>
                    </a:lnTo>
                    <a:lnTo>
                      <a:pt x="4225" y="22243"/>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8"/>
              <p:cNvSpPr/>
              <p:nvPr/>
            </p:nvSpPr>
            <p:spPr>
              <a:xfrm>
                <a:off x="6650080" y="2798266"/>
                <a:ext cx="166179" cy="1167297"/>
              </a:xfrm>
              <a:custGeom>
                <a:rect b="b" l="l" r="r" t="t"/>
                <a:pathLst>
                  <a:path extrusionOk="0" h="29706" w="4229">
                    <a:moveTo>
                      <a:pt x="0" y="1"/>
                    </a:moveTo>
                    <a:lnTo>
                      <a:pt x="0" y="29705"/>
                    </a:lnTo>
                    <a:lnTo>
                      <a:pt x="4228" y="29705"/>
                    </a:lnTo>
                    <a:lnTo>
                      <a:pt x="42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8"/>
              <p:cNvSpPr/>
              <p:nvPr/>
            </p:nvSpPr>
            <p:spPr>
              <a:xfrm>
                <a:off x="6897013" y="3673574"/>
                <a:ext cx="166218" cy="292001"/>
              </a:xfrm>
              <a:custGeom>
                <a:rect b="b" l="l" r="r" t="t"/>
                <a:pathLst>
                  <a:path extrusionOk="0" h="7431" w="4230">
                    <a:moveTo>
                      <a:pt x="1" y="1"/>
                    </a:moveTo>
                    <a:lnTo>
                      <a:pt x="1" y="7430"/>
                    </a:lnTo>
                    <a:lnTo>
                      <a:pt x="4229" y="7430"/>
                    </a:lnTo>
                    <a:lnTo>
                      <a:pt x="4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8"/>
              <p:cNvSpPr/>
              <p:nvPr/>
            </p:nvSpPr>
            <p:spPr>
              <a:xfrm>
                <a:off x="7143985" y="2724901"/>
                <a:ext cx="166061" cy="1240661"/>
              </a:xfrm>
              <a:custGeom>
                <a:rect b="b" l="l" r="r" t="t"/>
                <a:pathLst>
                  <a:path extrusionOk="0" h="31573" w="4226">
                    <a:moveTo>
                      <a:pt x="1" y="1"/>
                    </a:moveTo>
                    <a:lnTo>
                      <a:pt x="1" y="31572"/>
                    </a:lnTo>
                    <a:lnTo>
                      <a:pt x="4225" y="31572"/>
                    </a:lnTo>
                    <a:lnTo>
                      <a:pt x="4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8"/>
              <p:cNvSpPr/>
              <p:nvPr/>
            </p:nvSpPr>
            <p:spPr>
              <a:xfrm>
                <a:off x="7390957" y="2381065"/>
                <a:ext cx="166061" cy="1584492"/>
              </a:xfrm>
              <a:custGeom>
                <a:rect b="b" l="l" r="r" t="t"/>
                <a:pathLst>
                  <a:path extrusionOk="0" h="40323" w="4226">
                    <a:moveTo>
                      <a:pt x="1" y="0"/>
                    </a:moveTo>
                    <a:lnTo>
                      <a:pt x="1" y="40322"/>
                    </a:lnTo>
                    <a:lnTo>
                      <a:pt x="4225" y="40322"/>
                    </a:lnTo>
                    <a:lnTo>
                      <a:pt x="42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8"/>
              <p:cNvSpPr/>
              <p:nvPr/>
            </p:nvSpPr>
            <p:spPr>
              <a:xfrm>
                <a:off x="7637929" y="3115184"/>
                <a:ext cx="166061" cy="850383"/>
              </a:xfrm>
              <a:custGeom>
                <a:rect b="b" l="l" r="r" t="t"/>
                <a:pathLst>
                  <a:path extrusionOk="0" h="21641" w="4226">
                    <a:moveTo>
                      <a:pt x="1" y="0"/>
                    </a:moveTo>
                    <a:lnTo>
                      <a:pt x="1" y="21640"/>
                    </a:lnTo>
                    <a:lnTo>
                      <a:pt x="4225" y="21640"/>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5" name="Google Shape;725;p28"/>
          <p:cNvGrpSpPr/>
          <p:nvPr/>
        </p:nvGrpSpPr>
        <p:grpSpPr>
          <a:xfrm>
            <a:off x="5262046" y="2085203"/>
            <a:ext cx="1054922" cy="2623643"/>
            <a:chOff x="5262046" y="2234728"/>
            <a:chExt cx="1054922" cy="2623643"/>
          </a:xfrm>
        </p:grpSpPr>
        <p:sp>
          <p:nvSpPr>
            <p:cNvPr id="726" name="Google Shape;726;p28"/>
            <p:cNvSpPr/>
            <p:nvPr/>
          </p:nvSpPr>
          <p:spPr>
            <a:xfrm>
              <a:off x="6104070" y="2510819"/>
              <a:ext cx="54895" cy="4008"/>
            </a:xfrm>
            <a:custGeom>
              <a:rect b="b" l="l" r="r" t="t"/>
              <a:pathLst>
                <a:path extrusionOk="0" h="102" w="1397">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8"/>
            <p:cNvSpPr/>
            <p:nvPr/>
          </p:nvSpPr>
          <p:spPr>
            <a:xfrm>
              <a:off x="6266871" y="2618410"/>
              <a:ext cx="157" cy="236"/>
            </a:xfrm>
            <a:custGeom>
              <a:rect b="b" l="l" r="r" t="t"/>
              <a:pathLst>
                <a:path extrusionOk="0" h="6" w="4">
                  <a:moveTo>
                    <a:pt x="0" y="1"/>
                  </a:moveTo>
                  <a:cubicBezTo>
                    <a:pt x="0" y="5"/>
                    <a:pt x="4" y="5"/>
                    <a:pt x="4" y="5"/>
                  </a:cubicBezTo>
                  <a:cubicBezTo>
                    <a:pt x="4" y="5"/>
                    <a:pt x="0" y="5"/>
                    <a:pt x="0" y="1"/>
                  </a:cubicBezTo>
                  <a:close/>
                </a:path>
              </a:pathLst>
            </a:custGeom>
            <a:solidFill>
              <a:srgbClr val="99B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8"/>
            <p:cNvSpPr/>
            <p:nvPr/>
          </p:nvSpPr>
          <p:spPr>
            <a:xfrm>
              <a:off x="5977067" y="2638333"/>
              <a:ext cx="3340" cy="49826"/>
            </a:xfrm>
            <a:custGeom>
              <a:rect b="b" l="l" r="r" t="t"/>
              <a:pathLst>
                <a:path extrusionOk="0" h="1268" w="85">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8"/>
            <p:cNvSpPr/>
            <p:nvPr/>
          </p:nvSpPr>
          <p:spPr>
            <a:xfrm>
              <a:off x="5988698" y="2715077"/>
              <a:ext cx="39099" cy="54306"/>
            </a:xfrm>
            <a:custGeom>
              <a:rect b="b" l="l" r="r" t="t"/>
              <a:pathLst>
                <a:path extrusionOk="0" h="1382" w="995">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8"/>
            <p:cNvSpPr/>
            <p:nvPr/>
          </p:nvSpPr>
          <p:spPr>
            <a:xfrm>
              <a:off x="5965592" y="2784355"/>
              <a:ext cx="125548" cy="256714"/>
            </a:xfrm>
            <a:custGeom>
              <a:rect b="b" l="l" r="r" t="t"/>
              <a:pathLst>
                <a:path extrusionOk="0" h="6533" w="3195">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8"/>
            <p:cNvSpPr/>
            <p:nvPr/>
          </p:nvSpPr>
          <p:spPr>
            <a:xfrm>
              <a:off x="5288021" y="2719557"/>
              <a:ext cx="227950" cy="308348"/>
            </a:xfrm>
            <a:custGeom>
              <a:rect b="b" l="l" r="r" t="t"/>
              <a:pathLst>
                <a:path extrusionOk="0" h="7847" w="5801">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8"/>
            <p:cNvSpPr/>
            <p:nvPr/>
          </p:nvSpPr>
          <p:spPr>
            <a:xfrm>
              <a:off x="5297766" y="2639787"/>
              <a:ext cx="193528" cy="199147"/>
            </a:xfrm>
            <a:custGeom>
              <a:rect b="b" l="l" r="r" t="t"/>
              <a:pathLst>
                <a:path extrusionOk="0" h="5068" w="4925">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8"/>
            <p:cNvSpPr/>
            <p:nvPr/>
          </p:nvSpPr>
          <p:spPr>
            <a:xfrm>
              <a:off x="5488310" y="2958906"/>
              <a:ext cx="102442" cy="63068"/>
            </a:xfrm>
            <a:custGeom>
              <a:rect b="b" l="l" r="r" t="t"/>
              <a:pathLst>
                <a:path extrusionOk="0" h="1605" w="2607">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8"/>
            <p:cNvSpPr/>
            <p:nvPr/>
          </p:nvSpPr>
          <p:spPr>
            <a:xfrm>
              <a:off x="5548510" y="2958906"/>
              <a:ext cx="95801" cy="96076"/>
            </a:xfrm>
            <a:custGeom>
              <a:rect b="b" l="l" r="r" t="t"/>
              <a:pathLst>
                <a:path extrusionOk="0" h="2445" w="2438">
                  <a:moveTo>
                    <a:pt x="1074" y="1"/>
                  </a:moveTo>
                  <a:lnTo>
                    <a:pt x="1" y="1605"/>
                  </a:lnTo>
                  <a:lnTo>
                    <a:pt x="970" y="2445"/>
                  </a:lnTo>
                  <a:lnTo>
                    <a:pt x="2438" y="851"/>
                  </a:lnTo>
                  <a:lnTo>
                    <a:pt x="107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8"/>
            <p:cNvSpPr/>
            <p:nvPr/>
          </p:nvSpPr>
          <p:spPr>
            <a:xfrm>
              <a:off x="5395494" y="4767365"/>
              <a:ext cx="39099" cy="18940"/>
            </a:xfrm>
            <a:custGeom>
              <a:rect b="b" l="l" r="r" t="t"/>
              <a:pathLst>
                <a:path extrusionOk="0" h="482" w="995">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8"/>
            <p:cNvSpPr/>
            <p:nvPr/>
          </p:nvSpPr>
          <p:spPr>
            <a:xfrm>
              <a:off x="5395612" y="4749799"/>
              <a:ext cx="23341" cy="33990"/>
            </a:xfrm>
            <a:custGeom>
              <a:rect b="b" l="l" r="r" t="t"/>
              <a:pathLst>
                <a:path extrusionOk="0" h="865" w="594">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8"/>
            <p:cNvSpPr/>
            <p:nvPr/>
          </p:nvSpPr>
          <p:spPr>
            <a:xfrm>
              <a:off x="5732413" y="4767404"/>
              <a:ext cx="46722" cy="19058"/>
            </a:xfrm>
            <a:custGeom>
              <a:rect b="b" l="l" r="r" t="t"/>
              <a:pathLst>
                <a:path extrusionOk="0" h="485" w="1189">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8"/>
            <p:cNvSpPr/>
            <p:nvPr/>
          </p:nvSpPr>
          <p:spPr>
            <a:xfrm>
              <a:off x="5732413" y="4749799"/>
              <a:ext cx="29118" cy="33990"/>
            </a:xfrm>
            <a:custGeom>
              <a:rect b="b" l="l" r="r" t="t"/>
              <a:pathLst>
                <a:path extrusionOk="0" h="865" w="741">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8"/>
            <p:cNvSpPr/>
            <p:nvPr/>
          </p:nvSpPr>
          <p:spPr>
            <a:xfrm>
              <a:off x="5530867" y="2460324"/>
              <a:ext cx="185944" cy="209207"/>
            </a:xfrm>
            <a:custGeom>
              <a:rect b="b" l="l" r="r" t="t"/>
              <a:pathLst>
                <a:path extrusionOk="0" h="5324" w="4732">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8"/>
            <p:cNvSpPr/>
            <p:nvPr/>
          </p:nvSpPr>
          <p:spPr>
            <a:xfrm>
              <a:off x="5716066" y="2364954"/>
              <a:ext cx="35444" cy="16268"/>
            </a:xfrm>
            <a:custGeom>
              <a:rect b="b" l="l" r="r" t="t"/>
              <a:pathLst>
                <a:path extrusionOk="0" h="414" w="902">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8"/>
            <p:cNvSpPr/>
            <p:nvPr/>
          </p:nvSpPr>
          <p:spPr>
            <a:xfrm>
              <a:off x="5721292" y="2426884"/>
              <a:ext cx="21887" cy="44757"/>
            </a:xfrm>
            <a:custGeom>
              <a:rect b="b" l="l" r="r" t="t"/>
              <a:pathLst>
                <a:path extrusionOk="0" h="1139" w="557">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8"/>
            <p:cNvSpPr/>
            <p:nvPr/>
          </p:nvSpPr>
          <p:spPr>
            <a:xfrm>
              <a:off x="5726637" y="2406332"/>
              <a:ext cx="16543" cy="21691"/>
            </a:xfrm>
            <a:custGeom>
              <a:rect b="b" l="l" r="r" t="t"/>
              <a:pathLst>
                <a:path extrusionOk="0" h="552" w="421">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8"/>
            <p:cNvSpPr/>
            <p:nvPr/>
          </p:nvSpPr>
          <p:spPr>
            <a:xfrm>
              <a:off x="5735557" y="2405743"/>
              <a:ext cx="15129" cy="4401"/>
            </a:xfrm>
            <a:custGeom>
              <a:rect b="b" l="l" r="r" t="t"/>
              <a:pathLst>
                <a:path extrusionOk="0" h="112" w="385">
                  <a:moveTo>
                    <a:pt x="384" y="0"/>
                  </a:moveTo>
                  <a:lnTo>
                    <a:pt x="0" y="18"/>
                  </a:lnTo>
                  <a:cubicBezTo>
                    <a:pt x="43" y="88"/>
                    <a:pt x="97" y="111"/>
                    <a:pt x="151" y="111"/>
                  </a:cubicBezTo>
                  <a:cubicBezTo>
                    <a:pt x="268" y="111"/>
                    <a:pt x="384" y="0"/>
                    <a:pt x="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8"/>
            <p:cNvSpPr/>
            <p:nvPr/>
          </p:nvSpPr>
          <p:spPr>
            <a:xfrm>
              <a:off x="5651897" y="4608414"/>
              <a:ext cx="78865" cy="173527"/>
            </a:xfrm>
            <a:custGeom>
              <a:rect b="b" l="l" r="r" t="t"/>
              <a:pathLst>
                <a:path extrusionOk="0" h="4416" w="2007">
                  <a:moveTo>
                    <a:pt x="101" y="1"/>
                  </a:moveTo>
                  <a:lnTo>
                    <a:pt x="1" y="4416"/>
                  </a:lnTo>
                  <a:lnTo>
                    <a:pt x="1907" y="4416"/>
                  </a:lnTo>
                  <a:lnTo>
                    <a:pt x="2007"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8"/>
            <p:cNvSpPr/>
            <p:nvPr/>
          </p:nvSpPr>
          <p:spPr>
            <a:xfrm>
              <a:off x="5311559" y="4608414"/>
              <a:ext cx="97923" cy="173527"/>
            </a:xfrm>
            <a:custGeom>
              <a:rect b="b" l="l" r="r" t="t"/>
              <a:pathLst>
                <a:path extrusionOk="0" h="4416" w="2492">
                  <a:moveTo>
                    <a:pt x="586" y="1"/>
                  </a:moveTo>
                  <a:lnTo>
                    <a:pt x="1" y="4416"/>
                  </a:lnTo>
                  <a:lnTo>
                    <a:pt x="1906" y="4416"/>
                  </a:lnTo>
                  <a:lnTo>
                    <a:pt x="2492"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8"/>
            <p:cNvSpPr/>
            <p:nvPr/>
          </p:nvSpPr>
          <p:spPr>
            <a:xfrm>
              <a:off x="5290811" y="4773298"/>
              <a:ext cx="214001" cy="85074"/>
            </a:xfrm>
            <a:custGeom>
              <a:rect b="b" l="l" r="r" t="t"/>
              <a:pathLst>
                <a:path extrusionOk="0" h="2165" w="5446">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8"/>
            <p:cNvSpPr/>
            <p:nvPr/>
          </p:nvSpPr>
          <p:spPr>
            <a:xfrm>
              <a:off x="5629184" y="4773298"/>
              <a:ext cx="227675" cy="85074"/>
            </a:xfrm>
            <a:custGeom>
              <a:rect b="b" l="l" r="r" t="t"/>
              <a:pathLst>
                <a:path extrusionOk="0" h="2165" w="5794">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8"/>
            <p:cNvSpPr/>
            <p:nvPr/>
          </p:nvSpPr>
          <p:spPr>
            <a:xfrm>
              <a:off x="5653744" y="4608571"/>
              <a:ext cx="77018" cy="89475"/>
            </a:xfrm>
            <a:custGeom>
              <a:rect b="b" l="l" r="r" t="t"/>
              <a:pathLst>
                <a:path extrusionOk="0" h="2277" w="1960">
                  <a:moveTo>
                    <a:pt x="51" y="0"/>
                  </a:moveTo>
                  <a:lnTo>
                    <a:pt x="0" y="2276"/>
                  </a:lnTo>
                  <a:lnTo>
                    <a:pt x="1910" y="2276"/>
                  </a:lnTo>
                  <a:lnTo>
                    <a:pt x="1960" y="0"/>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8"/>
            <p:cNvSpPr/>
            <p:nvPr/>
          </p:nvSpPr>
          <p:spPr>
            <a:xfrm>
              <a:off x="5322718" y="4608571"/>
              <a:ext cx="86763" cy="89475"/>
            </a:xfrm>
            <a:custGeom>
              <a:rect b="b" l="l" r="r" t="t"/>
              <a:pathLst>
                <a:path extrusionOk="0" h="2277" w="2208">
                  <a:moveTo>
                    <a:pt x="302" y="0"/>
                  </a:moveTo>
                  <a:lnTo>
                    <a:pt x="0" y="2276"/>
                  </a:lnTo>
                  <a:lnTo>
                    <a:pt x="1906" y="2276"/>
                  </a:lnTo>
                  <a:lnTo>
                    <a:pt x="2208" y="0"/>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8"/>
            <p:cNvSpPr/>
            <p:nvPr/>
          </p:nvSpPr>
          <p:spPr>
            <a:xfrm>
              <a:off x="5401860" y="2621986"/>
              <a:ext cx="429730" cy="473741"/>
            </a:xfrm>
            <a:custGeom>
              <a:rect b="b" l="l" r="r" t="t"/>
              <a:pathLst>
                <a:path extrusionOk="0" h="12056" w="10936">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8"/>
            <p:cNvSpPr/>
            <p:nvPr/>
          </p:nvSpPr>
          <p:spPr>
            <a:xfrm>
              <a:off x="5744595" y="2726905"/>
              <a:ext cx="303515" cy="331846"/>
            </a:xfrm>
            <a:custGeom>
              <a:rect b="b" l="l" r="r" t="t"/>
              <a:pathLst>
                <a:path extrusionOk="0" h="8445" w="7724">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8"/>
            <p:cNvSpPr/>
            <p:nvPr/>
          </p:nvSpPr>
          <p:spPr>
            <a:xfrm>
              <a:off x="5682076" y="2638490"/>
              <a:ext cx="167161" cy="221034"/>
            </a:xfrm>
            <a:custGeom>
              <a:rect b="b" l="l" r="r" t="t"/>
              <a:pathLst>
                <a:path extrusionOk="0" h="5625" w="4254">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8"/>
            <p:cNvSpPr/>
            <p:nvPr/>
          </p:nvSpPr>
          <p:spPr>
            <a:xfrm>
              <a:off x="5997618" y="2884126"/>
              <a:ext cx="87038" cy="62676"/>
            </a:xfrm>
            <a:custGeom>
              <a:rect b="b" l="l" r="r" t="t"/>
              <a:pathLst>
                <a:path extrusionOk="0" h="1595" w="2215">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 name="Google Shape;754;p28"/>
            <p:cNvGrpSpPr/>
            <p:nvPr/>
          </p:nvGrpSpPr>
          <p:grpSpPr>
            <a:xfrm>
              <a:off x="5932859" y="2488224"/>
              <a:ext cx="384109" cy="413192"/>
              <a:chOff x="5932859" y="2488224"/>
              <a:chExt cx="384109" cy="413192"/>
            </a:xfrm>
          </p:grpSpPr>
          <p:sp>
            <p:nvSpPr>
              <p:cNvPr id="755" name="Google Shape;755;p28"/>
              <p:cNvSpPr/>
              <p:nvPr/>
            </p:nvSpPr>
            <p:spPr>
              <a:xfrm>
                <a:off x="5978835" y="2512234"/>
                <a:ext cx="274515" cy="202880"/>
              </a:xfrm>
              <a:custGeom>
                <a:rect b="b" l="l" r="r" t="t"/>
                <a:pathLst>
                  <a:path extrusionOk="0" h="5163" w="6986">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8"/>
              <p:cNvSpPr/>
              <p:nvPr/>
            </p:nvSpPr>
            <p:spPr>
              <a:xfrm>
                <a:off x="6121163" y="2585716"/>
                <a:ext cx="134743" cy="67745"/>
              </a:xfrm>
              <a:custGeom>
                <a:rect b="b" l="l" r="r" t="t"/>
                <a:pathLst>
                  <a:path extrusionOk="0" h="1724" w="3429">
                    <a:moveTo>
                      <a:pt x="2010" y="1"/>
                    </a:moveTo>
                    <a:lnTo>
                      <a:pt x="1" y="940"/>
                    </a:lnTo>
                    <a:lnTo>
                      <a:pt x="1" y="1723"/>
                    </a:lnTo>
                    <a:lnTo>
                      <a:pt x="3428" y="126"/>
                    </a:lnTo>
                    <a:cubicBezTo>
                      <a:pt x="3407" y="83"/>
                      <a:pt x="3385" y="44"/>
                      <a:pt x="3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8"/>
              <p:cNvSpPr/>
              <p:nvPr/>
            </p:nvSpPr>
            <p:spPr>
              <a:xfrm>
                <a:off x="6121163" y="2618607"/>
                <a:ext cx="151364" cy="187319"/>
              </a:xfrm>
              <a:custGeom>
                <a:rect b="b" l="l" r="r" t="t"/>
                <a:pathLst>
                  <a:path extrusionOk="0" h="4767" w="3852">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8"/>
              <p:cNvSpPr/>
              <p:nvPr/>
            </p:nvSpPr>
            <p:spPr>
              <a:xfrm>
                <a:off x="6121163" y="2585716"/>
                <a:ext cx="79022" cy="36977"/>
              </a:xfrm>
              <a:custGeom>
                <a:rect b="b" l="l" r="r" t="t"/>
                <a:pathLst>
                  <a:path extrusionOk="0" h="941" w="2011">
                    <a:moveTo>
                      <a:pt x="1" y="1"/>
                    </a:moveTo>
                    <a:lnTo>
                      <a:pt x="1" y="940"/>
                    </a:lnTo>
                    <a:lnTo>
                      <a:pt x="20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8"/>
              <p:cNvSpPr/>
              <p:nvPr/>
            </p:nvSpPr>
            <p:spPr>
              <a:xfrm>
                <a:off x="6121163" y="2590667"/>
                <a:ext cx="151207" cy="135253"/>
              </a:xfrm>
              <a:custGeom>
                <a:rect b="b" l="l" r="r" t="t"/>
                <a:pathLst>
                  <a:path extrusionOk="0" h="3442" w="3848">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8"/>
              <p:cNvSpPr/>
              <p:nvPr/>
            </p:nvSpPr>
            <p:spPr>
              <a:xfrm>
                <a:off x="6027758" y="2725883"/>
                <a:ext cx="93444" cy="79887"/>
              </a:xfrm>
              <a:custGeom>
                <a:rect b="b" l="l" r="r" t="t"/>
                <a:pathLst>
                  <a:path extrusionOk="0" h="2033" w="2378">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8"/>
              <p:cNvSpPr/>
              <p:nvPr/>
            </p:nvSpPr>
            <p:spPr>
              <a:xfrm>
                <a:off x="5976438" y="2533532"/>
                <a:ext cx="264220" cy="154626"/>
              </a:xfrm>
              <a:custGeom>
                <a:rect b="b" l="l" r="r" t="t"/>
                <a:pathLst>
                  <a:path extrusionOk="0" h="3935" w="6724">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8"/>
              <p:cNvSpPr/>
              <p:nvPr/>
            </p:nvSpPr>
            <p:spPr>
              <a:xfrm>
                <a:off x="5988698" y="2653422"/>
                <a:ext cx="132503" cy="115960"/>
              </a:xfrm>
              <a:custGeom>
                <a:rect b="b" l="l" r="r" t="t"/>
                <a:pathLst>
                  <a:path extrusionOk="0" h="2951" w="3372">
                    <a:moveTo>
                      <a:pt x="3372" y="0"/>
                    </a:moveTo>
                    <a:lnTo>
                      <a:pt x="1" y="1569"/>
                    </a:lnTo>
                    <a:cubicBezTo>
                      <a:pt x="220" y="2093"/>
                      <a:pt x="561" y="2570"/>
                      <a:pt x="995" y="2951"/>
                    </a:cubicBezTo>
                    <a:lnTo>
                      <a:pt x="3372" y="1845"/>
                    </a:lnTo>
                    <a:lnTo>
                      <a:pt x="3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8"/>
              <p:cNvSpPr/>
              <p:nvPr/>
            </p:nvSpPr>
            <p:spPr>
              <a:xfrm>
                <a:off x="5932859" y="2488224"/>
                <a:ext cx="384109" cy="340295"/>
              </a:xfrm>
              <a:custGeom>
                <a:rect b="b" l="l" r="r" t="t"/>
                <a:pathLst>
                  <a:path extrusionOk="0" h="8660" w="9775">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8"/>
              <p:cNvSpPr/>
              <p:nvPr/>
            </p:nvSpPr>
            <p:spPr>
              <a:xfrm>
                <a:off x="6008032" y="2844399"/>
                <a:ext cx="85231" cy="57017"/>
              </a:xfrm>
              <a:custGeom>
                <a:rect b="b" l="l" r="r" t="t"/>
                <a:pathLst>
                  <a:path extrusionOk="0" h="1451" w="2169">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 name="Google Shape;765;p28"/>
            <p:cNvSpPr/>
            <p:nvPr/>
          </p:nvSpPr>
          <p:spPr>
            <a:xfrm>
              <a:off x="5515934" y="2262864"/>
              <a:ext cx="241782" cy="287011"/>
            </a:xfrm>
            <a:custGeom>
              <a:rect b="b" l="l" r="r" t="t"/>
              <a:pathLst>
                <a:path extrusionOk="0" h="7304" w="6153">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8"/>
            <p:cNvSpPr/>
            <p:nvPr/>
          </p:nvSpPr>
          <p:spPr>
            <a:xfrm>
              <a:off x="5262046" y="2236615"/>
              <a:ext cx="531583" cy="693989"/>
            </a:xfrm>
            <a:custGeom>
              <a:rect b="b" l="l" r="r" t="t"/>
              <a:pathLst>
                <a:path extrusionOk="0" h="17661" w="13528">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8"/>
            <p:cNvSpPr/>
            <p:nvPr/>
          </p:nvSpPr>
          <p:spPr>
            <a:xfrm>
              <a:off x="5622425" y="2234728"/>
              <a:ext cx="139969" cy="168772"/>
            </a:xfrm>
            <a:custGeom>
              <a:rect b="b" l="l" r="r" t="t"/>
              <a:pathLst>
                <a:path extrusionOk="0" h="4295" w="3562">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8"/>
            <p:cNvSpPr/>
            <p:nvPr/>
          </p:nvSpPr>
          <p:spPr>
            <a:xfrm>
              <a:off x="5652761" y="2389278"/>
              <a:ext cx="53756" cy="71281"/>
            </a:xfrm>
            <a:custGeom>
              <a:rect b="b" l="l" r="r" t="t"/>
              <a:pathLst>
                <a:path extrusionOk="0" h="1814" w="1368">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8"/>
            <p:cNvSpPr/>
            <p:nvPr/>
          </p:nvSpPr>
          <p:spPr>
            <a:xfrm>
              <a:off x="5313405" y="3095694"/>
              <a:ext cx="369137" cy="1584964"/>
            </a:xfrm>
            <a:custGeom>
              <a:rect b="b" l="l" r="r" t="t"/>
              <a:pathLst>
                <a:path extrusionOk="0" h="40335" w="9394">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8"/>
            <p:cNvSpPr/>
            <p:nvPr/>
          </p:nvSpPr>
          <p:spPr>
            <a:xfrm>
              <a:off x="5296587" y="4630420"/>
              <a:ext cx="147042" cy="51948"/>
            </a:xfrm>
            <a:custGeom>
              <a:rect b="b" l="l" r="r" t="t"/>
              <a:pathLst>
                <a:path extrusionOk="0" h="1322" w="3742">
                  <a:moveTo>
                    <a:pt x="3741" y="1"/>
                  </a:moveTo>
                  <a:lnTo>
                    <a:pt x="62" y="94"/>
                  </a:lnTo>
                  <a:lnTo>
                    <a:pt x="1" y="1321"/>
                  </a:lnTo>
                  <a:lnTo>
                    <a:pt x="3454" y="1321"/>
                  </a:lnTo>
                  <a:lnTo>
                    <a:pt x="374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8"/>
            <p:cNvSpPr/>
            <p:nvPr/>
          </p:nvSpPr>
          <p:spPr>
            <a:xfrm>
              <a:off x="5519157" y="3329738"/>
              <a:ext cx="124329" cy="472955"/>
            </a:xfrm>
            <a:custGeom>
              <a:rect b="b" l="l" r="r" t="t"/>
              <a:pathLst>
                <a:path extrusionOk="0" h="12036" w="3164">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8"/>
            <p:cNvSpPr/>
            <p:nvPr/>
          </p:nvSpPr>
          <p:spPr>
            <a:xfrm>
              <a:off x="5540180" y="3095694"/>
              <a:ext cx="271293" cy="1584964"/>
            </a:xfrm>
            <a:custGeom>
              <a:rect b="b" l="l" r="r" t="t"/>
              <a:pathLst>
                <a:path extrusionOk="0" h="40335" w="6904">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8"/>
            <p:cNvSpPr/>
            <p:nvPr/>
          </p:nvSpPr>
          <p:spPr>
            <a:xfrm>
              <a:off x="5624115" y="4630420"/>
              <a:ext cx="146885" cy="51948"/>
            </a:xfrm>
            <a:custGeom>
              <a:rect b="b" l="l" r="r" t="t"/>
              <a:pathLst>
                <a:path extrusionOk="0" h="1322" w="3738">
                  <a:moveTo>
                    <a:pt x="3737" y="1"/>
                  </a:moveTo>
                  <a:lnTo>
                    <a:pt x="0" y="94"/>
                  </a:lnTo>
                  <a:lnTo>
                    <a:pt x="61" y="1321"/>
                  </a:lnTo>
                  <a:lnTo>
                    <a:pt x="3449" y="1321"/>
                  </a:lnTo>
                  <a:lnTo>
                    <a:pt x="3737"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8"/>
            <p:cNvSpPr/>
            <p:nvPr/>
          </p:nvSpPr>
          <p:spPr>
            <a:xfrm>
              <a:off x="5439505" y="3075574"/>
              <a:ext cx="333025" cy="33872"/>
            </a:xfrm>
            <a:custGeom>
              <a:rect b="b" l="l" r="r" t="t"/>
              <a:pathLst>
                <a:path extrusionOk="0" h="862" w="8475">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8"/>
            <p:cNvSpPr/>
            <p:nvPr/>
          </p:nvSpPr>
          <p:spPr>
            <a:xfrm>
              <a:off x="5484459" y="3073177"/>
              <a:ext cx="18115" cy="39216"/>
            </a:xfrm>
            <a:custGeom>
              <a:rect b="b" l="l" r="r" t="t"/>
              <a:pathLst>
                <a:path extrusionOk="0" h="998" w="461">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8"/>
            <p:cNvSpPr/>
            <p:nvPr/>
          </p:nvSpPr>
          <p:spPr>
            <a:xfrm>
              <a:off x="5684512" y="3073177"/>
              <a:ext cx="18076" cy="39216"/>
            </a:xfrm>
            <a:custGeom>
              <a:rect b="b" l="l" r="r" t="t"/>
              <a:pathLst>
                <a:path extrusionOk="0" h="998" w="46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80" name="Shape 780"/>
        <p:cNvGrpSpPr/>
        <p:nvPr/>
      </p:nvGrpSpPr>
      <p:grpSpPr>
        <a:xfrm>
          <a:off x="0" y="0"/>
          <a:ext cx="0" cy="0"/>
          <a:chOff x="0" y="0"/>
          <a:chExt cx="0" cy="0"/>
        </a:xfrm>
      </p:grpSpPr>
      <p:sp>
        <p:nvSpPr>
          <p:cNvPr id="781" name="Google Shape;781;p29"/>
          <p:cNvSpPr txBox="1"/>
          <p:nvPr>
            <p:ph idx="4"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Type of Documentation</a:t>
            </a:r>
            <a:endParaRPr/>
          </a:p>
        </p:txBody>
      </p:sp>
      <p:sp>
        <p:nvSpPr>
          <p:cNvPr id="782" name="Google Shape;782;p29"/>
          <p:cNvSpPr txBox="1"/>
          <p:nvPr/>
        </p:nvSpPr>
        <p:spPr>
          <a:xfrm>
            <a:off x="309775" y="1133025"/>
            <a:ext cx="85182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naheim"/>
              <a:buAutoNum type="arabicPeriod"/>
            </a:pPr>
            <a:r>
              <a:rPr b="1" lang="en">
                <a:latin typeface="Anaheim"/>
                <a:ea typeface="Anaheim"/>
                <a:cs typeface="Anaheim"/>
                <a:sym typeface="Anaheim"/>
              </a:rPr>
              <a:t>Requirement Documentation</a:t>
            </a:r>
            <a:endParaRPr b="1">
              <a:latin typeface="Anaheim"/>
              <a:ea typeface="Anaheim"/>
              <a:cs typeface="Anaheim"/>
              <a:sym typeface="Anaheim"/>
            </a:endParaRPr>
          </a:p>
          <a:p>
            <a:pPr indent="-317500" lvl="1" marL="914400" rtl="0" algn="l">
              <a:spcBef>
                <a:spcPts val="0"/>
              </a:spcBef>
              <a:spcAft>
                <a:spcPts val="0"/>
              </a:spcAft>
              <a:buSzPts val="1400"/>
              <a:buFont typeface="Anaheim"/>
              <a:buChar char="○"/>
            </a:pPr>
            <a:r>
              <a:rPr lang="en">
                <a:latin typeface="Anaheim"/>
                <a:ea typeface="Anaheim"/>
                <a:cs typeface="Anaheim"/>
                <a:sym typeface="Anaheim"/>
              </a:rPr>
              <a:t>It is the description of how the software shall perform and which environment setup would be appropriate to have the best out of it. These are generated while the software is under development and is supplied to the tester groups too.</a:t>
            </a:r>
            <a:endParaRPr>
              <a:latin typeface="Anaheim"/>
              <a:ea typeface="Anaheim"/>
              <a:cs typeface="Anaheim"/>
              <a:sym typeface="Anaheim"/>
            </a:endParaRPr>
          </a:p>
          <a:p>
            <a:pPr indent="0" lvl="0" marL="914400" rtl="0" algn="l">
              <a:spcBef>
                <a:spcPts val="0"/>
              </a:spcBef>
              <a:spcAft>
                <a:spcPts val="0"/>
              </a:spcAft>
              <a:buNone/>
            </a:pPr>
            <a:r>
              <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b="1" lang="en">
                <a:latin typeface="Anaheim"/>
                <a:ea typeface="Anaheim"/>
                <a:cs typeface="Anaheim"/>
                <a:sym typeface="Anaheim"/>
              </a:rPr>
              <a:t>Architectural Documentation</a:t>
            </a:r>
            <a:endParaRPr b="1">
              <a:latin typeface="Anaheim"/>
              <a:ea typeface="Anaheim"/>
              <a:cs typeface="Anaheim"/>
              <a:sym typeface="Anaheim"/>
            </a:endParaRPr>
          </a:p>
          <a:p>
            <a:pPr indent="-317500" lvl="1" marL="914400" rtl="0" algn="l">
              <a:spcBef>
                <a:spcPts val="0"/>
              </a:spcBef>
              <a:spcAft>
                <a:spcPts val="0"/>
              </a:spcAft>
              <a:buSzPts val="1400"/>
              <a:buFont typeface="Anaheim"/>
              <a:buChar char="○"/>
            </a:pPr>
            <a:r>
              <a:rPr lang="en">
                <a:latin typeface="Anaheim"/>
                <a:ea typeface="Anaheim"/>
                <a:cs typeface="Anaheim"/>
                <a:sym typeface="Anaheim"/>
              </a:rPr>
              <a:t>Architecture documentation is a special type of documentation that concerns the design. It contains very little code and is more focused on the components of the system, their roles and working. It also shows the data flows throughout the system.</a:t>
            </a:r>
            <a:endParaRPr>
              <a:latin typeface="Anaheim"/>
              <a:ea typeface="Anaheim"/>
              <a:cs typeface="Anaheim"/>
              <a:sym typeface="Anaheim"/>
            </a:endParaRPr>
          </a:p>
          <a:p>
            <a:pPr indent="0" lvl="0" marL="914400" rtl="0" algn="l">
              <a:spcBef>
                <a:spcPts val="0"/>
              </a:spcBef>
              <a:spcAft>
                <a:spcPts val="0"/>
              </a:spcAft>
              <a:buNone/>
            </a:pPr>
            <a:r>
              <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b="1" lang="en">
                <a:latin typeface="Anaheim"/>
                <a:ea typeface="Anaheim"/>
                <a:cs typeface="Anaheim"/>
                <a:sym typeface="Anaheim"/>
              </a:rPr>
              <a:t>Technical Documentation</a:t>
            </a:r>
            <a:endParaRPr b="1">
              <a:latin typeface="Anaheim"/>
              <a:ea typeface="Anaheim"/>
              <a:cs typeface="Anaheim"/>
              <a:sym typeface="Anaheim"/>
            </a:endParaRPr>
          </a:p>
          <a:p>
            <a:pPr indent="-317500" lvl="1" marL="914400" rtl="0" algn="l">
              <a:spcBef>
                <a:spcPts val="0"/>
              </a:spcBef>
              <a:spcAft>
                <a:spcPts val="0"/>
              </a:spcAft>
              <a:buSzPts val="1400"/>
              <a:buFont typeface="Anaheim"/>
              <a:buChar char="○"/>
            </a:pPr>
            <a:r>
              <a:rPr lang="en">
                <a:latin typeface="Anaheim"/>
                <a:ea typeface="Anaheim"/>
                <a:cs typeface="Anaheim"/>
                <a:sym typeface="Anaheim"/>
              </a:rPr>
              <a:t>These contain the technical aspects of the software like API, algorithms etc. It is prepared mostly for the software devs.</a:t>
            </a:r>
            <a:endParaRPr>
              <a:latin typeface="Anaheim"/>
              <a:ea typeface="Anaheim"/>
              <a:cs typeface="Anaheim"/>
              <a:sym typeface="Anaheim"/>
            </a:endParaRPr>
          </a:p>
          <a:p>
            <a:pPr indent="0" lvl="0" marL="914400" rtl="0" algn="l">
              <a:spcBef>
                <a:spcPts val="0"/>
              </a:spcBef>
              <a:spcAft>
                <a:spcPts val="0"/>
              </a:spcAft>
              <a:buNone/>
            </a:pPr>
            <a:r>
              <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b="1" lang="en">
                <a:latin typeface="Anaheim"/>
                <a:ea typeface="Anaheim"/>
                <a:cs typeface="Anaheim"/>
                <a:sym typeface="Anaheim"/>
              </a:rPr>
              <a:t>End-user Documentation</a:t>
            </a:r>
            <a:endParaRPr b="1">
              <a:latin typeface="Anaheim"/>
              <a:ea typeface="Anaheim"/>
              <a:cs typeface="Anaheim"/>
              <a:sym typeface="Anaheim"/>
            </a:endParaRPr>
          </a:p>
          <a:p>
            <a:pPr indent="-317500" lvl="1" marL="914400" rtl="0" algn="l">
              <a:spcBef>
                <a:spcPts val="0"/>
              </a:spcBef>
              <a:spcAft>
                <a:spcPts val="0"/>
              </a:spcAft>
              <a:buSzPts val="1400"/>
              <a:buFont typeface="Anaheim"/>
              <a:buChar char="○"/>
            </a:pPr>
            <a:r>
              <a:rPr lang="en">
                <a:latin typeface="Anaheim"/>
                <a:ea typeface="Anaheim"/>
                <a:cs typeface="Anaheim"/>
                <a:sym typeface="Anaheim"/>
              </a:rPr>
              <a:t>Made for the end user which contains support resources for the end user.</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86" name="Shape 786"/>
        <p:cNvGrpSpPr/>
        <p:nvPr/>
      </p:nvGrpSpPr>
      <p:grpSpPr>
        <a:xfrm>
          <a:off x="0" y="0"/>
          <a:ext cx="0" cy="0"/>
          <a:chOff x="0" y="0"/>
          <a:chExt cx="0" cy="0"/>
        </a:xfrm>
      </p:grpSpPr>
      <p:sp>
        <p:nvSpPr>
          <p:cNvPr id="787" name="Google Shape;787;p30"/>
          <p:cNvSpPr txBox="1"/>
          <p:nvPr>
            <p:ph idx="1" type="subTitle"/>
          </p:nvPr>
        </p:nvSpPr>
        <p:spPr>
          <a:xfrm flipH="1">
            <a:off x="4201775" y="1876125"/>
            <a:ext cx="4137900" cy="1001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“Good code is its own best documentation. As you’re about to add a comment, ask yourself, ‘How can I improve the code so that this comment isn’t needed?’”</a:t>
            </a:r>
            <a:endParaRPr/>
          </a:p>
          <a:p>
            <a:pPr indent="0" lvl="0" marL="0" rtl="0" algn="r">
              <a:spcBef>
                <a:spcPts val="0"/>
              </a:spcBef>
              <a:spcAft>
                <a:spcPts val="0"/>
              </a:spcAft>
              <a:buNone/>
            </a:pPr>
            <a:r>
              <a:t/>
            </a:r>
            <a:endParaRPr/>
          </a:p>
        </p:txBody>
      </p:sp>
      <p:sp>
        <p:nvSpPr>
          <p:cNvPr id="788" name="Google Shape;788;p30"/>
          <p:cNvSpPr txBox="1"/>
          <p:nvPr>
            <p:ph type="ctrTitle"/>
          </p:nvPr>
        </p:nvSpPr>
        <p:spPr>
          <a:xfrm flipH="1">
            <a:off x="3611675" y="3046150"/>
            <a:ext cx="4728000" cy="46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 </a:t>
            </a:r>
            <a:r>
              <a:rPr lang="en"/>
              <a:t>Steve McConnell</a:t>
            </a:r>
            <a:endParaRPr/>
          </a:p>
        </p:txBody>
      </p:sp>
      <p:sp>
        <p:nvSpPr>
          <p:cNvPr id="789" name="Google Shape;789;p30"/>
          <p:cNvSpPr/>
          <p:nvPr/>
        </p:nvSpPr>
        <p:spPr>
          <a:xfrm>
            <a:off x="737571" y="2278324"/>
            <a:ext cx="519733" cy="485268"/>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0"/>
          <p:cNvSpPr/>
          <p:nvPr/>
        </p:nvSpPr>
        <p:spPr>
          <a:xfrm>
            <a:off x="799370" y="2336040"/>
            <a:ext cx="396131" cy="369811"/>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0"/>
          <p:cNvSpPr/>
          <p:nvPr/>
        </p:nvSpPr>
        <p:spPr>
          <a:xfrm>
            <a:off x="807812" y="2329016"/>
            <a:ext cx="372943" cy="224375"/>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0"/>
          <p:cNvSpPr/>
          <p:nvPr/>
        </p:nvSpPr>
        <p:spPr>
          <a:xfrm>
            <a:off x="1447127" y="1709640"/>
            <a:ext cx="180369" cy="168408"/>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0"/>
          <p:cNvSpPr/>
          <p:nvPr/>
        </p:nvSpPr>
        <p:spPr>
          <a:xfrm>
            <a:off x="1468574" y="1729670"/>
            <a:ext cx="137474" cy="128340"/>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0"/>
          <p:cNvSpPr/>
          <p:nvPr/>
        </p:nvSpPr>
        <p:spPr>
          <a:xfrm>
            <a:off x="1471504" y="1727233"/>
            <a:ext cx="129427" cy="77867"/>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0"/>
          <p:cNvSpPr/>
          <p:nvPr/>
        </p:nvSpPr>
        <p:spPr>
          <a:xfrm>
            <a:off x="1529971" y="3813574"/>
            <a:ext cx="519733" cy="485268"/>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0"/>
          <p:cNvSpPr/>
          <p:nvPr/>
        </p:nvSpPr>
        <p:spPr>
          <a:xfrm>
            <a:off x="1591770" y="3871290"/>
            <a:ext cx="396131" cy="369811"/>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0"/>
          <p:cNvSpPr/>
          <p:nvPr/>
        </p:nvSpPr>
        <p:spPr>
          <a:xfrm>
            <a:off x="1600212" y="3864266"/>
            <a:ext cx="372943" cy="224375"/>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0"/>
          <p:cNvSpPr/>
          <p:nvPr/>
        </p:nvSpPr>
        <p:spPr>
          <a:xfrm>
            <a:off x="3388750" y="2496459"/>
            <a:ext cx="150513" cy="150579"/>
          </a:xfrm>
          <a:custGeom>
            <a:rect b="b" l="l" r="r" t="t"/>
            <a:pathLst>
              <a:path extrusionOk="0" h="2547" w="2546">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0"/>
          <p:cNvSpPr/>
          <p:nvPr/>
        </p:nvSpPr>
        <p:spPr>
          <a:xfrm>
            <a:off x="3222671" y="1071688"/>
            <a:ext cx="92578" cy="92582"/>
          </a:xfrm>
          <a:custGeom>
            <a:rect b="b" l="l" r="r" t="t"/>
            <a:pathLst>
              <a:path extrusionOk="0" h="1566" w="1566">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0"/>
          <p:cNvSpPr/>
          <p:nvPr/>
        </p:nvSpPr>
        <p:spPr>
          <a:xfrm rot="10800000">
            <a:off x="2768536" y="4345991"/>
            <a:ext cx="150513" cy="150579"/>
          </a:xfrm>
          <a:custGeom>
            <a:rect b="b" l="l" r="r" t="t"/>
            <a:pathLst>
              <a:path extrusionOk="0" h="2547" w="2546">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0"/>
          <p:cNvSpPr/>
          <p:nvPr/>
        </p:nvSpPr>
        <p:spPr>
          <a:xfrm rot="10800000">
            <a:off x="889350" y="4253421"/>
            <a:ext cx="92578" cy="92582"/>
          </a:xfrm>
          <a:custGeom>
            <a:rect b="b" l="l" r="r" t="t"/>
            <a:pathLst>
              <a:path extrusionOk="0" h="1566" w="1566">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0"/>
          <p:cNvSpPr/>
          <p:nvPr/>
        </p:nvSpPr>
        <p:spPr>
          <a:xfrm>
            <a:off x="509250" y="566571"/>
            <a:ext cx="150513" cy="150579"/>
          </a:xfrm>
          <a:custGeom>
            <a:rect b="b" l="l" r="r" t="t"/>
            <a:pathLst>
              <a:path extrusionOk="0" h="2547" w="2546">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0"/>
          <p:cNvSpPr/>
          <p:nvPr/>
        </p:nvSpPr>
        <p:spPr>
          <a:xfrm>
            <a:off x="732296" y="772838"/>
            <a:ext cx="92578" cy="92582"/>
          </a:xfrm>
          <a:custGeom>
            <a:rect b="b" l="l" r="r" t="t"/>
            <a:pathLst>
              <a:path extrusionOk="0" h="1566" w="1566">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 name="Google Shape;804;p30"/>
          <p:cNvGrpSpPr/>
          <p:nvPr/>
        </p:nvGrpSpPr>
        <p:grpSpPr>
          <a:xfrm>
            <a:off x="2088401" y="1444628"/>
            <a:ext cx="1000385" cy="883233"/>
            <a:chOff x="6472501" y="1326053"/>
            <a:chExt cx="1000385" cy="883233"/>
          </a:xfrm>
        </p:grpSpPr>
        <p:sp>
          <p:nvSpPr>
            <p:cNvPr id="805" name="Google Shape;805;p30"/>
            <p:cNvSpPr/>
            <p:nvPr/>
          </p:nvSpPr>
          <p:spPr>
            <a:xfrm>
              <a:off x="6472501" y="1326053"/>
              <a:ext cx="1000385" cy="883233"/>
            </a:xfrm>
            <a:custGeom>
              <a:rect b="b" l="l" r="r" t="t"/>
              <a:pathLst>
                <a:path extrusionOk="0" h="19896" w="22535">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0"/>
            <p:cNvSpPr/>
            <p:nvPr/>
          </p:nvSpPr>
          <p:spPr>
            <a:xfrm>
              <a:off x="6591559" y="1431083"/>
              <a:ext cx="762308" cy="673123"/>
            </a:xfrm>
            <a:custGeom>
              <a:rect b="b" l="l" r="r" t="t"/>
              <a:pathLst>
                <a:path extrusionOk="0" h="15163" w="17172">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0"/>
            <p:cNvSpPr/>
            <p:nvPr/>
          </p:nvSpPr>
          <p:spPr>
            <a:xfrm>
              <a:off x="6695435" y="1419230"/>
              <a:ext cx="625446" cy="541722"/>
            </a:xfrm>
            <a:custGeom>
              <a:rect b="b" l="l" r="r" t="t"/>
              <a:pathLst>
                <a:path extrusionOk="0" h="12203" w="14089">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Economy Thesis by Slidesgo">
  <a:themeElements>
    <a:clrScheme name="Simple Light">
      <a:dk1>
        <a:srgbClr val="FAFAFA"/>
      </a:dk1>
      <a:lt1>
        <a:srgbClr val="C1E5F8"/>
      </a:lt1>
      <a:dk2>
        <a:srgbClr val="A4D8F4"/>
      </a:dk2>
      <a:lt2>
        <a:srgbClr val="71B8DF"/>
      </a:lt2>
      <a:accent1>
        <a:srgbClr val="53A7D5"/>
      </a:accent1>
      <a:accent2>
        <a:srgbClr val="217BAC"/>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